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sldIdLst>
    <p:sldId id="256" r:id="rId3"/>
    <p:sldId id="257" r:id="rId4"/>
    <p:sldId id="259" r:id="rId5"/>
    <p:sldId id="258" r:id="rId6"/>
    <p:sldId id="260" r:id="rId7"/>
    <p:sldId id="261" r:id="rId8"/>
    <p:sldId id="262" r:id="rId9"/>
    <p:sldId id="263" r:id="rId10"/>
    <p:sldId id="264" r:id="rId11"/>
    <p:sldId id="275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6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24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50" d="100"/>
          <a:sy n="50" d="100"/>
        </p:scale>
        <p:origin x="78" y="6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N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671770-0121-41C6-9B27-7309A6AFF501}" type="datetimeFigureOut">
              <a:rPr lang="en-NZ" smtClean="0"/>
              <a:t>10/09/2018</a:t>
            </a:fld>
            <a:endParaRPr lang="en-NZ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142CF-4DFA-4E5A-A860-0B676E1FD37B}" type="slidenum">
              <a:rPr lang="en-NZ" smtClean="0"/>
              <a:t>‹#›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4126658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671770-0121-41C6-9B27-7309A6AFF501}" type="datetimeFigureOut">
              <a:rPr lang="en-NZ" smtClean="0"/>
              <a:t>10/09/2018</a:t>
            </a:fld>
            <a:endParaRPr lang="en-NZ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142CF-4DFA-4E5A-A860-0B676E1FD37B}" type="slidenum">
              <a:rPr lang="en-NZ" smtClean="0"/>
              <a:t>‹#›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16904556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671770-0121-41C6-9B27-7309A6AFF501}" type="datetimeFigureOut">
              <a:rPr lang="en-NZ" smtClean="0"/>
              <a:t>10/09/2018</a:t>
            </a:fld>
            <a:endParaRPr lang="en-NZ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142CF-4DFA-4E5A-A860-0B676E1FD37B}" type="slidenum">
              <a:rPr lang="en-NZ" smtClean="0"/>
              <a:t>‹#›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18924882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IST info">
    <p:bg>
      <p:bgPr>
        <a:solidFill>
          <a:srgbClr val="F2EC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 userDrawn="1"/>
        </p:nvSpPr>
        <p:spPr>
          <a:xfrm>
            <a:off x="4218073" y="4945637"/>
            <a:ext cx="3337027" cy="36120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ct val="0"/>
              </a:spcBef>
              <a:buFont typeface="Arial" panose="020B0604020202020204" pitchFamily="34" charset="0"/>
              <a:buNone/>
              <a:defRPr sz="6000" b="0" kern="1200" spc="-120" baseline="0">
                <a:solidFill>
                  <a:srgbClr val="EE2E6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hu-HU" sz="2000" dirty="0" smtClean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SECOND STEP</a:t>
            </a:r>
            <a:endParaRPr lang="en-US" sz="2000" dirty="0"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10" name="Subtitle 2"/>
          <p:cNvSpPr txBox="1">
            <a:spLocks/>
          </p:cNvSpPr>
          <p:nvPr userDrawn="1"/>
        </p:nvSpPr>
        <p:spPr>
          <a:xfrm>
            <a:off x="4218073" y="5355072"/>
            <a:ext cx="3337027" cy="126965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85000"/>
              </a:lnSpc>
              <a:spcBef>
                <a:spcPts val="1300"/>
              </a:spcBef>
              <a:buFont typeface="Arial" pitchFamily="34" charset="0"/>
              <a:buNone/>
              <a:defRPr sz="2800" kern="120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400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hu-HU" sz="1400" dirty="0" err="1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Customize</a:t>
            </a:r>
            <a:r>
              <a:rPr lang="hu-HU" sz="14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hu-HU" sz="1400" dirty="0" err="1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</a:t>
            </a:r>
            <a:r>
              <a:rPr lang="hu-HU" sz="14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hu-HU" sz="1400" dirty="0" err="1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look</a:t>
            </a:r>
            <a:r>
              <a:rPr lang="hu-HU" sz="14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of </a:t>
            </a:r>
            <a:r>
              <a:rPr lang="hu-HU" sz="1400" dirty="0" err="1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</a:t>
            </a:r>
            <a:r>
              <a:rPr lang="hu-HU" sz="14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hu-HU" sz="1400" dirty="0" err="1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templates</a:t>
            </a:r>
            <a:r>
              <a:rPr lang="hu-HU" sz="14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hu-HU" sz="1400" dirty="0" err="1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edit</a:t>
            </a:r>
            <a:r>
              <a:rPr lang="hu-HU" sz="14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text,</a:t>
            </a:r>
            <a:r>
              <a:rPr lang="hu-HU" sz="1400" baseline="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add </a:t>
            </a:r>
            <a:r>
              <a:rPr lang="hu-HU" sz="1400" baseline="0" dirty="0" err="1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images</a:t>
            </a:r>
            <a:endParaRPr lang="en-US" sz="1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" name="Title 1"/>
          <p:cNvSpPr txBox="1">
            <a:spLocks/>
          </p:cNvSpPr>
          <p:nvPr userDrawn="1"/>
        </p:nvSpPr>
        <p:spPr>
          <a:xfrm>
            <a:off x="618931" y="4945637"/>
            <a:ext cx="2923591" cy="36120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ct val="0"/>
              </a:spcBef>
              <a:buFont typeface="Arial" panose="020B0604020202020204" pitchFamily="34" charset="0"/>
              <a:buNone/>
              <a:defRPr sz="6000" b="0" kern="1200" spc="-120" baseline="0">
                <a:solidFill>
                  <a:srgbClr val="EE2E6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hu-HU" sz="2000" dirty="0" smtClean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FIRST STEP</a:t>
            </a:r>
            <a:endParaRPr lang="en-US" sz="2000" dirty="0"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12" name="Subtitle 2"/>
          <p:cNvSpPr txBox="1">
            <a:spLocks/>
          </p:cNvSpPr>
          <p:nvPr userDrawn="1"/>
        </p:nvSpPr>
        <p:spPr>
          <a:xfrm>
            <a:off x="618930" y="5355072"/>
            <a:ext cx="2923591" cy="12696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85000"/>
              </a:lnSpc>
              <a:spcBef>
                <a:spcPts val="1300"/>
              </a:spcBef>
              <a:buFont typeface="Arial" pitchFamily="34" charset="0"/>
              <a:buNone/>
              <a:defRPr sz="2800" kern="120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400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hu-HU" sz="1400" dirty="0" err="1" smtClean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Click</a:t>
            </a:r>
            <a:r>
              <a:rPr lang="hu-HU" sz="1400" baseline="0" dirty="0" smtClean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hu-HU" sz="1400" dirty="0" smtClean="0">
                <a:solidFill>
                  <a:srgbClr val="EE2E6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New</a:t>
            </a:r>
            <a:r>
              <a:rPr lang="hu-HU" sz="1400" baseline="0" dirty="0" smtClean="0">
                <a:solidFill>
                  <a:srgbClr val="EE2E6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hu-HU" sz="1400" baseline="0" dirty="0" err="1" smtClean="0">
                <a:solidFill>
                  <a:srgbClr val="EE2E6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Slide</a:t>
            </a:r>
            <a:endParaRPr lang="hu-HU" sz="1400" baseline="0" dirty="0" smtClean="0">
              <a:solidFill>
                <a:schemeClr val="accent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hu-HU" sz="1400" baseline="0" dirty="0" smtClean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Master </a:t>
            </a:r>
            <a:r>
              <a:rPr lang="hu-HU" sz="1400" baseline="0" dirty="0" err="1" smtClean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slides</a:t>
            </a:r>
            <a:r>
              <a:rPr lang="hu-HU" sz="1400" baseline="0" dirty="0" smtClean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hu-HU" sz="1400" baseline="0" dirty="0" err="1" smtClean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contain</a:t>
            </a:r>
            <a:r>
              <a:rPr lang="hu-HU" sz="1400" baseline="0" dirty="0" smtClean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hu-HU" sz="1400" baseline="0" dirty="0" err="1" smtClean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all</a:t>
            </a:r>
            <a:r>
              <a:rPr lang="hu-HU" sz="1400" baseline="0" dirty="0" smtClean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hu-HU" sz="1400" baseline="0" dirty="0" err="1" smtClean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</a:t>
            </a:r>
            <a:r>
              <a:rPr lang="hu-HU" sz="1400" baseline="0" dirty="0" smtClean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design </a:t>
            </a:r>
            <a:r>
              <a:rPr lang="hu-HU" sz="1400" baseline="0" dirty="0" err="1" smtClean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layouts</a:t>
            </a:r>
            <a:endParaRPr lang="hu-HU" sz="1400" baseline="0" dirty="0" smtClean="0">
              <a:solidFill>
                <a:srgbClr val="EE2E6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3" name="Title 1"/>
          <p:cNvSpPr txBox="1">
            <a:spLocks/>
          </p:cNvSpPr>
          <p:nvPr userDrawn="1"/>
        </p:nvSpPr>
        <p:spPr>
          <a:xfrm>
            <a:off x="8007215" y="4945637"/>
            <a:ext cx="3337027" cy="36120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ct val="0"/>
              </a:spcBef>
              <a:buFont typeface="Arial" panose="020B0604020202020204" pitchFamily="34" charset="0"/>
              <a:buNone/>
              <a:defRPr sz="6000" b="0" kern="1200" spc="-120" baseline="0">
                <a:solidFill>
                  <a:srgbClr val="EE2E6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hu-HU" sz="2000" dirty="0" smtClean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THIRD STEP</a:t>
            </a:r>
            <a:endParaRPr lang="en-US" sz="2000" dirty="0"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14" name="Subtitle 2"/>
          <p:cNvSpPr txBox="1">
            <a:spLocks/>
          </p:cNvSpPr>
          <p:nvPr userDrawn="1"/>
        </p:nvSpPr>
        <p:spPr>
          <a:xfrm>
            <a:off x="8007214" y="5355073"/>
            <a:ext cx="3277953" cy="126965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85000"/>
              </a:lnSpc>
              <a:spcBef>
                <a:spcPts val="1300"/>
              </a:spcBef>
              <a:buFont typeface="Arial" pitchFamily="34" charset="0"/>
              <a:buNone/>
              <a:defRPr sz="2800" kern="120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400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hu-HU" sz="1400" dirty="0" err="1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It</a:t>
            </a:r>
            <a:r>
              <a:rPr lang="hu-HU" sz="14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hu-HU" sz="1400" dirty="0" err="1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should</a:t>
            </a:r>
            <a:r>
              <a:rPr lang="hu-HU" sz="14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hu-HU" sz="1400" dirty="0" err="1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work</a:t>
            </a:r>
            <a:r>
              <a:rPr lang="hu-HU" sz="14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hu-HU" sz="1400" dirty="0" err="1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but</a:t>
            </a:r>
            <a:r>
              <a:rPr lang="hu-HU" sz="14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hu-HU" sz="1400" dirty="0" err="1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</a:t>
            </a:r>
            <a:r>
              <a:rPr lang="hu-HU" sz="14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hu-HU" sz="1400" dirty="0" err="1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case</a:t>
            </a:r>
            <a:r>
              <a:rPr lang="hu-HU" sz="14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hu-HU" sz="1400" dirty="0" err="1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you</a:t>
            </a:r>
            <a:r>
              <a:rPr lang="hu-HU" sz="14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hu-HU" sz="1400" dirty="0" err="1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are</a:t>
            </a:r>
            <a:r>
              <a:rPr lang="hu-HU" sz="14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hu-HU" sz="1400" dirty="0" err="1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lost</a:t>
            </a:r>
            <a:r>
              <a:rPr lang="hu-HU" sz="14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hu-HU" sz="1400" dirty="0" err="1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we</a:t>
            </a:r>
            <a:r>
              <a:rPr lang="hu-HU" sz="14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hu-HU" sz="1400" dirty="0" err="1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can</a:t>
            </a:r>
            <a:r>
              <a:rPr lang="hu-HU" sz="1400" baseline="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hu-HU" sz="1400" baseline="0" dirty="0" err="1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support</a:t>
            </a:r>
            <a:r>
              <a:rPr lang="hu-HU" sz="1400" baseline="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hu-HU" sz="1400" baseline="0" dirty="0" err="1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you</a:t>
            </a:r>
            <a:r>
              <a:rPr lang="hu-HU" sz="1400" baseline="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 </a:t>
            </a:r>
          </a:p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hu-HU" sz="1400" baseline="0" dirty="0" smtClean="0">
                <a:solidFill>
                  <a:srgbClr val="EE2E6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hello@</a:t>
            </a:r>
            <a:r>
              <a:rPr lang="hu-HU" sz="1400" baseline="0" dirty="0" err="1" smtClean="0">
                <a:solidFill>
                  <a:srgbClr val="EE2E6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slideist.com</a:t>
            </a:r>
            <a:endParaRPr lang="en-US" sz="1400" dirty="0" smtClean="0">
              <a:solidFill>
                <a:srgbClr val="EE2E6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5" name="Oval 24"/>
          <p:cNvSpPr/>
          <p:nvPr userDrawn="1"/>
        </p:nvSpPr>
        <p:spPr>
          <a:xfrm>
            <a:off x="939845" y="2212304"/>
            <a:ext cx="2281759" cy="2281759"/>
          </a:xfrm>
          <a:prstGeom prst="ellipse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6" name="Oval 25"/>
          <p:cNvSpPr/>
          <p:nvPr userDrawn="1"/>
        </p:nvSpPr>
        <p:spPr>
          <a:xfrm>
            <a:off x="4737346" y="2212303"/>
            <a:ext cx="2281759" cy="2281759"/>
          </a:xfrm>
          <a:prstGeom prst="ellipse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7" name="Oval 26"/>
          <p:cNvSpPr/>
          <p:nvPr userDrawn="1"/>
        </p:nvSpPr>
        <p:spPr>
          <a:xfrm>
            <a:off x="8534848" y="2212303"/>
            <a:ext cx="2281759" cy="2281759"/>
          </a:xfrm>
          <a:prstGeom prst="ellipse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8" name="Rectangle 27"/>
          <p:cNvSpPr/>
          <p:nvPr userDrawn="1"/>
        </p:nvSpPr>
        <p:spPr>
          <a:xfrm>
            <a:off x="3823335" y="716738"/>
            <a:ext cx="420115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hu-HU" sz="4000" dirty="0" smtClean="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MICRO TUTORIAL</a:t>
            </a:r>
            <a:endParaRPr lang="hu-HU" sz="4000" dirty="0">
              <a:solidFill>
                <a:schemeClr val="tx2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2708" y="556697"/>
            <a:ext cx="1200928" cy="214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5648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+ Subtitle // Red">
    <p:bg>
      <p:bgPr>
        <a:pattFill prst="pct40">
          <a:fgClr>
            <a:srgbClr val="EF5339"/>
          </a:fgClr>
          <a:bgClr>
            <a:schemeClr val="accent4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9380" y="4065812"/>
            <a:ext cx="11363520" cy="489857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27" hasCustomPrompt="1"/>
          </p:nvPr>
        </p:nvSpPr>
        <p:spPr>
          <a:xfrm>
            <a:off x="4065815" y="1787979"/>
            <a:ext cx="4057650" cy="2129713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i="0" baseline="0"/>
            </a:lvl1pPr>
          </a:lstStyle>
          <a:p>
            <a:r>
              <a:rPr lang="en-US" dirty="0" smtClean="0"/>
              <a:t>C</a:t>
            </a:r>
            <a:r>
              <a:rPr lang="hu-HU" dirty="0" smtClean="0"/>
              <a:t>LICK</a:t>
            </a:r>
            <a:r>
              <a:rPr lang="en-US" dirty="0" smtClean="0"/>
              <a:t> </a:t>
            </a:r>
            <a:r>
              <a:rPr lang="hu-HU" dirty="0" smtClean="0"/>
              <a:t>ICON TO ADD LOGO</a:t>
            </a:r>
            <a:r>
              <a:rPr lang="en-US" dirty="0" smtClean="0"/>
              <a:t> </a:t>
            </a:r>
            <a:r>
              <a:rPr lang="hu-HU" dirty="0" smtClean="0"/>
              <a:t>(</a:t>
            </a:r>
            <a:r>
              <a:rPr lang="hu-HU" dirty="0" err="1" smtClean="0"/>
              <a:t>Logo</a:t>
            </a:r>
            <a:r>
              <a:rPr lang="hu-HU" dirty="0" smtClean="0"/>
              <a:t> </a:t>
            </a:r>
            <a:r>
              <a:rPr lang="hu-HU" dirty="0" err="1" smtClean="0"/>
              <a:t>size</a:t>
            </a:r>
            <a:r>
              <a:rPr lang="hu-HU" dirty="0" smtClean="0"/>
              <a:t>: 1000X500px and </a:t>
            </a:r>
            <a:r>
              <a:rPr lang="en-US" dirty="0" smtClean="0"/>
              <a:t>preferably be transparent background PNG</a:t>
            </a:r>
            <a:r>
              <a:rPr lang="hu-HU" dirty="0" smtClean="0"/>
              <a:t>)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9735031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+ Subtitle // Blue">
    <p:bg>
      <p:bgPr>
        <a:pattFill prst="pct40">
          <a:fgClr>
            <a:schemeClr val="accent6"/>
          </a:fgClr>
          <a:bgClr>
            <a:schemeClr val="tx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9380" y="4065812"/>
            <a:ext cx="11363520" cy="489857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bg2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27" hasCustomPrompt="1"/>
          </p:nvPr>
        </p:nvSpPr>
        <p:spPr>
          <a:xfrm>
            <a:off x="4065815" y="1787979"/>
            <a:ext cx="4057650" cy="2129713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i="0" baseline="0">
                <a:solidFill>
                  <a:schemeClr val="bg2"/>
                </a:solidFill>
              </a:defRPr>
            </a:lvl1pPr>
          </a:lstStyle>
          <a:p>
            <a:r>
              <a:rPr lang="en-US" dirty="0" smtClean="0"/>
              <a:t>C</a:t>
            </a:r>
            <a:r>
              <a:rPr lang="hu-HU" dirty="0" smtClean="0"/>
              <a:t>LICK</a:t>
            </a:r>
            <a:r>
              <a:rPr lang="en-US" dirty="0" smtClean="0"/>
              <a:t> </a:t>
            </a:r>
            <a:r>
              <a:rPr lang="hu-HU" dirty="0" smtClean="0"/>
              <a:t>ICON TO ADD LOGO</a:t>
            </a:r>
            <a:r>
              <a:rPr lang="en-US" dirty="0" smtClean="0"/>
              <a:t> </a:t>
            </a:r>
            <a:r>
              <a:rPr lang="hu-HU" dirty="0" smtClean="0"/>
              <a:t>(</a:t>
            </a:r>
            <a:r>
              <a:rPr lang="hu-HU" dirty="0" err="1" smtClean="0"/>
              <a:t>Logo</a:t>
            </a:r>
            <a:r>
              <a:rPr lang="hu-HU" dirty="0" smtClean="0"/>
              <a:t> </a:t>
            </a:r>
            <a:r>
              <a:rPr lang="hu-HU" dirty="0" err="1" smtClean="0"/>
              <a:t>size</a:t>
            </a:r>
            <a:r>
              <a:rPr lang="hu-HU" dirty="0" smtClean="0"/>
              <a:t>: 1000X500px and </a:t>
            </a:r>
            <a:r>
              <a:rPr lang="en-US" dirty="0" smtClean="0"/>
              <a:t>preferably be transparent background PNG</a:t>
            </a:r>
            <a:r>
              <a:rPr lang="hu-HU" dirty="0" smtClean="0"/>
              <a:t>)</a:t>
            </a:r>
            <a:endParaRPr lang="hu-HU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12756" y="6324700"/>
            <a:ext cx="892629" cy="457471"/>
          </a:xfrm>
          <a:prstGeom prst="rect">
            <a:avLst/>
          </a:prstGeom>
        </p:spPr>
        <p:txBody>
          <a:bodyPr anchor="ctr"/>
          <a:lstStyle>
            <a:lvl1pPr algn="r">
              <a:defRPr sz="1800">
                <a:solidFill>
                  <a:schemeClr val="bg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70824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Logo + Subtitle // Light">
    <p:bg>
      <p:bgPr>
        <a:pattFill prst="pct40">
          <a:fgClr>
            <a:schemeClr val="accent2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9380" y="4065812"/>
            <a:ext cx="11363520" cy="489857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27" hasCustomPrompt="1"/>
          </p:nvPr>
        </p:nvSpPr>
        <p:spPr>
          <a:xfrm>
            <a:off x="4065815" y="1787979"/>
            <a:ext cx="4057650" cy="2129713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i="0" baseline="0"/>
            </a:lvl1pPr>
          </a:lstStyle>
          <a:p>
            <a:r>
              <a:rPr lang="en-US" dirty="0" smtClean="0"/>
              <a:t>C</a:t>
            </a:r>
            <a:r>
              <a:rPr lang="hu-HU" dirty="0" smtClean="0"/>
              <a:t>LICK</a:t>
            </a:r>
            <a:r>
              <a:rPr lang="en-US" dirty="0" smtClean="0"/>
              <a:t> </a:t>
            </a:r>
            <a:r>
              <a:rPr lang="hu-HU" dirty="0" smtClean="0"/>
              <a:t>ICON TO ADD LOGO</a:t>
            </a:r>
            <a:r>
              <a:rPr lang="en-US" dirty="0" smtClean="0"/>
              <a:t> </a:t>
            </a:r>
            <a:r>
              <a:rPr lang="hu-HU" dirty="0" smtClean="0"/>
              <a:t>(</a:t>
            </a:r>
            <a:r>
              <a:rPr lang="hu-HU" dirty="0" err="1" smtClean="0"/>
              <a:t>Logo</a:t>
            </a:r>
            <a:r>
              <a:rPr lang="hu-HU" dirty="0" smtClean="0"/>
              <a:t> </a:t>
            </a:r>
            <a:r>
              <a:rPr lang="hu-HU" dirty="0" err="1" smtClean="0"/>
              <a:t>size</a:t>
            </a:r>
            <a:r>
              <a:rPr lang="hu-HU" dirty="0" smtClean="0"/>
              <a:t>: 1000X500px and </a:t>
            </a:r>
            <a:r>
              <a:rPr lang="en-US" dirty="0" smtClean="0"/>
              <a:t>preferably be transparent background PNG</a:t>
            </a:r>
            <a:r>
              <a:rPr lang="hu-HU" dirty="0" smtClean="0"/>
              <a:t>)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7493658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+ Subtitle - Blue bg">
    <p:bg>
      <p:bgPr>
        <a:pattFill prst="pct40">
          <a:fgClr>
            <a:schemeClr val="accent6"/>
          </a:fgClr>
          <a:bgClr>
            <a:schemeClr val="accent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1216" y="578498"/>
            <a:ext cx="11140751" cy="4198615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8800" spc="-120" baseline="0">
                <a:solidFill>
                  <a:schemeClr val="accent4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1216" y="4792436"/>
            <a:ext cx="9476208" cy="1060360"/>
          </a:xfr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12756" y="6324700"/>
            <a:ext cx="892629" cy="457471"/>
          </a:xfrm>
          <a:prstGeom prst="rect">
            <a:avLst/>
          </a:prstGeom>
        </p:spPr>
        <p:txBody>
          <a:bodyPr anchor="ctr"/>
          <a:lstStyle>
            <a:lvl1pPr algn="r">
              <a:defRPr sz="1800">
                <a:solidFill>
                  <a:schemeClr val="bg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28" hasCustomPrompt="1"/>
          </p:nvPr>
        </p:nvSpPr>
        <p:spPr>
          <a:xfrm>
            <a:off x="11541967" y="241268"/>
            <a:ext cx="463418" cy="469025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  <p:txBody>
          <a:bodyPr vert="horz" wrap="none" numCol="1" spcCol="3600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050" i="0" baseline="0">
                <a:solidFill>
                  <a:schemeClr val="bg2"/>
                </a:solidFill>
              </a:defRPr>
            </a:lvl1pPr>
          </a:lstStyle>
          <a:p>
            <a:r>
              <a:rPr lang="en-US" dirty="0" smtClean="0"/>
              <a:t>C</a:t>
            </a:r>
            <a:r>
              <a:rPr lang="hu-HU" dirty="0" smtClean="0"/>
              <a:t>LICK</a:t>
            </a:r>
            <a:r>
              <a:rPr lang="en-US" dirty="0" smtClean="0"/>
              <a:t> </a:t>
            </a:r>
            <a:r>
              <a:rPr lang="hu-HU" dirty="0" smtClean="0"/>
              <a:t>ICON TO ADD ICON (50X50px)</a:t>
            </a:r>
            <a:endParaRPr lang="hu-HU" dirty="0"/>
          </a:p>
        </p:txBody>
      </p:sp>
      <p:sp>
        <p:nvSpPr>
          <p:cNvPr id="12" name="Picture Placeholder 4"/>
          <p:cNvSpPr>
            <a:spLocks noGrp="1"/>
          </p:cNvSpPr>
          <p:nvPr>
            <p:ph type="pic" sz="quarter" idx="29" hasCustomPrompt="1"/>
          </p:nvPr>
        </p:nvSpPr>
        <p:spPr>
          <a:xfrm>
            <a:off x="401217" y="6140561"/>
            <a:ext cx="1604866" cy="353545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  <p:txBody>
          <a:bodyPr vert="horz" wrap="none" numCol="1" spcCol="3600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050" i="0" baseline="0">
                <a:solidFill>
                  <a:schemeClr val="bg2"/>
                </a:solidFill>
              </a:defRPr>
            </a:lvl1pPr>
          </a:lstStyle>
          <a:p>
            <a:r>
              <a:rPr lang="en-US" dirty="0" smtClean="0"/>
              <a:t>CLICK ICON TO ADD SMALL LOGO (Logo size: 200X40px and preferably be transparent background PNG)</a:t>
            </a:r>
          </a:p>
        </p:txBody>
      </p:sp>
    </p:spTree>
    <p:extLst>
      <p:ext uri="{BB962C8B-B14F-4D97-AF65-F5344CB8AC3E}">
        <p14:creationId xmlns:p14="http://schemas.microsoft.com/office/powerpoint/2010/main" val="21485452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+ Subtitle - Red bg">
    <p:bg>
      <p:bgPr>
        <a:pattFill prst="pct40">
          <a:fgClr>
            <a:srgbClr val="EF5339"/>
          </a:fgClr>
          <a:bgClr>
            <a:schemeClr val="accent4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401216" y="578498"/>
            <a:ext cx="11140751" cy="4198615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8800" spc="-120" baseline="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401216" y="4792436"/>
            <a:ext cx="9476208" cy="1060360"/>
          </a:xfr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28" hasCustomPrompt="1"/>
          </p:nvPr>
        </p:nvSpPr>
        <p:spPr>
          <a:xfrm>
            <a:off x="11541967" y="241268"/>
            <a:ext cx="463418" cy="469025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  <p:txBody>
          <a:bodyPr vert="horz" wrap="none" numCol="1" spcCol="3600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050" i="0" baseline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</a:t>
            </a:r>
            <a:r>
              <a:rPr lang="hu-HU" dirty="0" smtClean="0"/>
              <a:t>LICK</a:t>
            </a:r>
            <a:r>
              <a:rPr lang="en-US" dirty="0" smtClean="0"/>
              <a:t> </a:t>
            </a:r>
            <a:r>
              <a:rPr lang="hu-HU" dirty="0" smtClean="0"/>
              <a:t>ICON TO ADD ICON (50X50px)</a:t>
            </a:r>
            <a:endParaRPr lang="hu-HU" dirty="0"/>
          </a:p>
        </p:txBody>
      </p:sp>
      <p:sp>
        <p:nvSpPr>
          <p:cNvPr id="12" name="Picture Placeholder 4"/>
          <p:cNvSpPr>
            <a:spLocks noGrp="1"/>
          </p:cNvSpPr>
          <p:nvPr>
            <p:ph type="pic" sz="quarter" idx="29" hasCustomPrompt="1"/>
          </p:nvPr>
        </p:nvSpPr>
        <p:spPr>
          <a:xfrm>
            <a:off x="401217" y="6140561"/>
            <a:ext cx="1604866" cy="353545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  <p:txBody>
          <a:bodyPr vert="horz" wrap="none" numCol="1" spcCol="3600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050" i="0" baseline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ICON TO ADD SMALL LOGO (Logo size: 200X40px and preferably be transparent background PNG)</a:t>
            </a:r>
          </a:p>
        </p:txBody>
      </p:sp>
    </p:spTree>
    <p:extLst>
      <p:ext uri="{BB962C8B-B14F-4D97-AF65-F5344CB8AC3E}">
        <p14:creationId xmlns:p14="http://schemas.microsoft.com/office/powerpoint/2010/main" val="25341026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+ Subtitle - White b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401216" y="578498"/>
            <a:ext cx="11140751" cy="4198615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8800" spc="-120" baseline="0">
                <a:solidFill>
                  <a:schemeClr val="accent4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401216" y="4792436"/>
            <a:ext cx="9476208" cy="1060360"/>
          </a:xfr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28" hasCustomPrompt="1"/>
          </p:nvPr>
        </p:nvSpPr>
        <p:spPr>
          <a:xfrm>
            <a:off x="11541967" y="241268"/>
            <a:ext cx="463418" cy="469025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  <p:txBody>
          <a:bodyPr vert="horz" wrap="none" numCol="1" spcCol="3600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050" i="0" baseline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</a:t>
            </a:r>
            <a:r>
              <a:rPr lang="hu-HU" dirty="0" smtClean="0"/>
              <a:t>LICK</a:t>
            </a:r>
            <a:r>
              <a:rPr lang="en-US" dirty="0" smtClean="0"/>
              <a:t> </a:t>
            </a:r>
            <a:r>
              <a:rPr lang="hu-HU" dirty="0" smtClean="0"/>
              <a:t>ICON TO ADD ICON (50X50px)</a:t>
            </a:r>
            <a:endParaRPr lang="hu-HU" dirty="0"/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29" hasCustomPrompt="1"/>
          </p:nvPr>
        </p:nvSpPr>
        <p:spPr>
          <a:xfrm>
            <a:off x="401217" y="6140561"/>
            <a:ext cx="1604866" cy="353545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  <p:txBody>
          <a:bodyPr vert="horz" wrap="none" numCol="1" spcCol="3600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050" i="0" baseline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ICON TO ADD SMALL LOGO (Logo size: 200X40px and preferably be transparent background PNG)</a:t>
            </a:r>
          </a:p>
        </p:txBody>
      </p:sp>
    </p:spTree>
    <p:extLst>
      <p:ext uri="{BB962C8B-B14F-4D97-AF65-F5344CB8AC3E}">
        <p14:creationId xmlns:p14="http://schemas.microsoft.com/office/powerpoint/2010/main" val="26268433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+ List - white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12756" y="6324700"/>
            <a:ext cx="892629" cy="457471"/>
          </a:xfrm>
          <a:prstGeom prst="rect">
            <a:avLst/>
          </a:prstGeom>
        </p:spPr>
        <p:txBody>
          <a:bodyPr anchor="ctr"/>
          <a:lstStyle>
            <a:lvl1pPr algn="r">
              <a:defRPr sz="1800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26572" y="2155371"/>
            <a:ext cx="11206064" cy="1007697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7200" b="0" baseline="0">
                <a:solidFill>
                  <a:schemeClr val="accent4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382558" y="3265709"/>
            <a:ext cx="11150078" cy="2192529"/>
          </a:xfrm>
        </p:spPr>
        <p:txBody>
          <a:bodyPr anchor="t">
            <a:normAutofit/>
          </a:bodyPr>
          <a:lstStyle>
            <a:lvl1pPr marL="342900" indent="-342900">
              <a:lnSpc>
                <a:spcPct val="100000"/>
              </a:lnSpc>
              <a:buFontTx/>
              <a:buBlip>
                <a:blip r:embed="rId2"/>
              </a:buBlip>
              <a:defRPr sz="240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29" hasCustomPrompt="1"/>
          </p:nvPr>
        </p:nvSpPr>
        <p:spPr>
          <a:xfrm>
            <a:off x="401217" y="6140561"/>
            <a:ext cx="1604866" cy="353545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  <p:txBody>
          <a:bodyPr vert="horz" wrap="none" numCol="1" spcCol="3600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050" i="0" baseline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ICON TO ADD SMALL LOGO (Logo size: 200X40px and preferably be transparent background PNG)</a:t>
            </a:r>
          </a:p>
        </p:txBody>
      </p:sp>
    </p:spTree>
    <p:extLst>
      <p:ext uri="{BB962C8B-B14F-4D97-AF65-F5344CB8AC3E}">
        <p14:creationId xmlns:p14="http://schemas.microsoft.com/office/powerpoint/2010/main" val="10047879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671770-0121-41C6-9B27-7309A6AFF501}" type="datetimeFigureOut">
              <a:rPr lang="en-NZ" smtClean="0"/>
              <a:t>10/09/2018</a:t>
            </a:fld>
            <a:endParaRPr lang="en-NZ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142CF-4DFA-4E5A-A860-0B676E1FD37B}" type="slidenum">
              <a:rPr lang="en-NZ" smtClean="0"/>
              <a:t>‹#›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319883921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+ List - Blue b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6572" y="2155371"/>
            <a:ext cx="11206064" cy="1007697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7200" b="0" baseline="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2558" y="3265709"/>
            <a:ext cx="11150078" cy="2192529"/>
          </a:xfrm>
        </p:spPr>
        <p:txBody>
          <a:bodyPr anchor="t">
            <a:normAutofit/>
          </a:bodyPr>
          <a:lstStyle>
            <a:lvl1pPr marL="342900" indent="-342900">
              <a:lnSpc>
                <a:spcPct val="100000"/>
              </a:lnSpc>
              <a:buFontTx/>
              <a:buBlip>
                <a:blip r:embed="rId2"/>
              </a:buBlip>
              <a:defRPr sz="240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12756" y="6324700"/>
            <a:ext cx="892629" cy="457471"/>
          </a:xfrm>
          <a:prstGeom prst="rect">
            <a:avLst/>
          </a:prstGeom>
        </p:spPr>
        <p:txBody>
          <a:bodyPr anchor="ctr"/>
          <a:lstStyle>
            <a:lvl1pPr algn="r">
              <a:defRPr sz="1800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29" hasCustomPrompt="1"/>
          </p:nvPr>
        </p:nvSpPr>
        <p:spPr>
          <a:xfrm>
            <a:off x="401217" y="6140561"/>
            <a:ext cx="1604866" cy="353545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  <p:txBody>
          <a:bodyPr vert="horz" wrap="none" numCol="1" spcCol="3600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050" i="0" baseline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ICON TO ADD SMALL LOGO (Logo size: 200X40px and preferably be transparent background PNG)</a:t>
            </a:r>
          </a:p>
        </p:txBody>
      </p:sp>
    </p:spTree>
    <p:extLst>
      <p:ext uri="{BB962C8B-B14F-4D97-AF65-F5344CB8AC3E}">
        <p14:creationId xmlns:p14="http://schemas.microsoft.com/office/powerpoint/2010/main" val="23080108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+ 2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1216" y="1483567"/>
            <a:ext cx="5617030" cy="4236097"/>
          </a:xfrm>
        </p:spPr>
        <p:txBody>
          <a:bodyPr>
            <a:normAutofit/>
          </a:bodyPr>
          <a:lstStyle>
            <a:lvl1pPr marL="285750" indent="-285750">
              <a:lnSpc>
                <a:spcPct val="150000"/>
              </a:lnSpc>
              <a:buFontTx/>
              <a:buBlip>
                <a:blip r:embed="rId2"/>
              </a:buBlip>
              <a:defRPr sz="1600">
                <a:solidFill>
                  <a:schemeClr val="accent1"/>
                </a:solidFill>
              </a:defRPr>
            </a:lvl1pPr>
            <a:lvl2pPr marL="290322" indent="-285750">
              <a:lnSpc>
                <a:spcPct val="150000"/>
              </a:lnSpc>
              <a:buFontTx/>
              <a:buBlip>
                <a:blip r:embed="rId2"/>
              </a:buBlip>
              <a:defRPr sz="1600">
                <a:solidFill>
                  <a:schemeClr val="accent1"/>
                </a:solidFill>
              </a:defRPr>
            </a:lvl2pPr>
            <a:lvl3pPr marL="285750" indent="-285750">
              <a:lnSpc>
                <a:spcPct val="150000"/>
              </a:lnSpc>
              <a:buFontTx/>
              <a:buBlip>
                <a:blip r:embed="rId2"/>
              </a:buBlip>
              <a:defRPr sz="1600">
                <a:solidFill>
                  <a:schemeClr val="accent1"/>
                </a:solidFill>
              </a:defRPr>
            </a:lvl3pPr>
            <a:lvl4pPr marL="285750" indent="-285750">
              <a:lnSpc>
                <a:spcPct val="150000"/>
              </a:lnSpc>
              <a:buFontTx/>
              <a:buBlip>
                <a:blip r:embed="rId2"/>
              </a:buBlip>
              <a:defRPr sz="1600">
                <a:solidFill>
                  <a:schemeClr val="accent1"/>
                </a:solidFill>
              </a:defRPr>
            </a:lvl4pPr>
            <a:lvl5pPr marL="285750" indent="-285750">
              <a:lnSpc>
                <a:spcPct val="150000"/>
              </a:lnSpc>
              <a:buFontTx/>
              <a:buBlip>
                <a:blip r:embed="rId2"/>
              </a:buBlip>
              <a:defRPr sz="16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0" name="Title 1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u-HU" dirty="0"/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12756" y="6324700"/>
            <a:ext cx="892629" cy="457471"/>
          </a:xfrm>
          <a:prstGeom prst="rect">
            <a:avLst/>
          </a:prstGeom>
        </p:spPr>
        <p:txBody>
          <a:bodyPr anchor="ctr"/>
          <a:lstStyle>
            <a:lvl1pPr algn="r">
              <a:defRPr sz="1800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6214186" y="1483566"/>
            <a:ext cx="5617030" cy="4236097"/>
          </a:xfrm>
        </p:spPr>
        <p:txBody>
          <a:bodyPr>
            <a:normAutofit/>
          </a:bodyPr>
          <a:lstStyle>
            <a:lvl1pPr marL="285750" indent="-285750">
              <a:lnSpc>
                <a:spcPct val="150000"/>
              </a:lnSpc>
              <a:buFontTx/>
              <a:buBlip>
                <a:blip r:embed="rId2"/>
              </a:buBlip>
              <a:defRPr sz="1600">
                <a:solidFill>
                  <a:schemeClr val="accent1"/>
                </a:solidFill>
              </a:defRPr>
            </a:lvl1pPr>
            <a:lvl2pPr marL="290322" indent="-285750">
              <a:lnSpc>
                <a:spcPct val="150000"/>
              </a:lnSpc>
              <a:buFontTx/>
              <a:buBlip>
                <a:blip r:embed="rId2"/>
              </a:buBlip>
              <a:defRPr sz="1600">
                <a:solidFill>
                  <a:schemeClr val="accent1"/>
                </a:solidFill>
              </a:defRPr>
            </a:lvl2pPr>
            <a:lvl3pPr marL="285750" indent="-285750">
              <a:lnSpc>
                <a:spcPct val="150000"/>
              </a:lnSpc>
              <a:buFontTx/>
              <a:buBlip>
                <a:blip r:embed="rId2"/>
              </a:buBlip>
              <a:defRPr sz="1600">
                <a:solidFill>
                  <a:schemeClr val="accent1"/>
                </a:solidFill>
              </a:defRPr>
            </a:lvl3pPr>
            <a:lvl4pPr marL="285750" indent="-285750">
              <a:lnSpc>
                <a:spcPct val="150000"/>
              </a:lnSpc>
              <a:buFontTx/>
              <a:buBlip>
                <a:blip r:embed="rId2"/>
              </a:buBlip>
              <a:defRPr sz="1600">
                <a:solidFill>
                  <a:schemeClr val="accent1"/>
                </a:solidFill>
              </a:defRPr>
            </a:lvl4pPr>
            <a:lvl5pPr marL="285750" indent="-285750">
              <a:lnSpc>
                <a:spcPct val="150000"/>
              </a:lnSpc>
              <a:buFontTx/>
              <a:buBlip>
                <a:blip r:embed="rId2"/>
              </a:buBlip>
              <a:defRPr sz="16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29" hasCustomPrompt="1"/>
          </p:nvPr>
        </p:nvSpPr>
        <p:spPr>
          <a:xfrm>
            <a:off x="401217" y="6140561"/>
            <a:ext cx="1604866" cy="353545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  <p:txBody>
          <a:bodyPr vert="horz" wrap="none" numCol="1" spcCol="3600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050" i="0" baseline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ICON TO ADD SMALL LOGO (Logo size: 200X40px and preferably be transparent background PNG)</a:t>
            </a:r>
          </a:p>
        </p:txBody>
      </p:sp>
    </p:spTree>
    <p:extLst>
      <p:ext uri="{BB962C8B-B14F-4D97-AF65-F5344CB8AC3E}">
        <p14:creationId xmlns:p14="http://schemas.microsoft.com/office/powerpoint/2010/main" val="22152946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u-HU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01216" y="1763497"/>
            <a:ext cx="5617030" cy="4236097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600">
                <a:solidFill>
                  <a:schemeClr val="accent1"/>
                </a:solidFill>
              </a:defRPr>
            </a:lvl1pPr>
            <a:lvl2pPr>
              <a:lnSpc>
                <a:spcPct val="150000"/>
              </a:lnSpc>
              <a:defRPr sz="1600">
                <a:solidFill>
                  <a:schemeClr val="accent1"/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accent1"/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accent1"/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0"/>
          </p:nvPr>
        </p:nvSpPr>
        <p:spPr>
          <a:xfrm>
            <a:off x="6204856" y="1763497"/>
            <a:ext cx="5617030" cy="4236097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600">
                <a:solidFill>
                  <a:schemeClr val="accent1"/>
                </a:solidFill>
              </a:defRPr>
            </a:lvl1pPr>
            <a:lvl2pPr>
              <a:lnSpc>
                <a:spcPct val="150000"/>
              </a:lnSpc>
              <a:defRPr sz="1600">
                <a:solidFill>
                  <a:schemeClr val="accent1"/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accent1"/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accent1"/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12756" y="6324700"/>
            <a:ext cx="892629" cy="457471"/>
          </a:xfrm>
          <a:prstGeom prst="rect">
            <a:avLst/>
          </a:prstGeom>
        </p:spPr>
        <p:txBody>
          <a:bodyPr anchor="ctr"/>
          <a:lstStyle>
            <a:lvl1pPr algn="r">
              <a:defRPr sz="1800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29" hasCustomPrompt="1"/>
          </p:nvPr>
        </p:nvSpPr>
        <p:spPr>
          <a:xfrm>
            <a:off x="401217" y="6140561"/>
            <a:ext cx="1604866" cy="353545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  <p:txBody>
          <a:bodyPr vert="horz" wrap="none" numCol="1" spcCol="3600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050" i="0" baseline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ICON TO ADD SMALL LOGO (Logo size: 200X40px and preferably be transparent background PNG)</a:t>
            </a:r>
          </a:p>
        </p:txBody>
      </p:sp>
    </p:spTree>
    <p:extLst>
      <p:ext uri="{BB962C8B-B14F-4D97-AF65-F5344CB8AC3E}">
        <p14:creationId xmlns:p14="http://schemas.microsoft.com/office/powerpoint/2010/main" val="42875780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Picture +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>
            <a:spLocks noGrp="1"/>
          </p:cNvSpPr>
          <p:nvPr>
            <p:ph idx="10"/>
          </p:nvPr>
        </p:nvSpPr>
        <p:spPr>
          <a:xfrm>
            <a:off x="6204856" y="1716838"/>
            <a:ext cx="5617030" cy="4236097"/>
          </a:xfrm>
        </p:spPr>
        <p:txBody>
          <a:bodyPr>
            <a:noAutofit/>
          </a:bodyPr>
          <a:lstStyle>
            <a:lvl1pPr marL="285750" indent="-285750">
              <a:lnSpc>
                <a:spcPct val="150000"/>
              </a:lnSpc>
              <a:buFontTx/>
              <a:buBlip>
                <a:blip r:embed="rId2"/>
              </a:buBlip>
              <a:defRPr sz="2800">
                <a:solidFill>
                  <a:schemeClr val="accent1"/>
                </a:solidFill>
              </a:defRPr>
            </a:lvl1pPr>
            <a:lvl2pPr marL="290322" indent="-285750">
              <a:lnSpc>
                <a:spcPct val="150000"/>
              </a:lnSpc>
              <a:buFontTx/>
              <a:buBlip>
                <a:blip r:embed="rId2"/>
              </a:buBlip>
              <a:defRPr sz="2800">
                <a:solidFill>
                  <a:schemeClr val="accent1"/>
                </a:solidFill>
              </a:defRPr>
            </a:lvl2pPr>
            <a:lvl3pPr marL="285750" indent="-285750">
              <a:lnSpc>
                <a:spcPct val="150000"/>
              </a:lnSpc>
              <a:buFontTx/>
              <a:buBlip>
                <a:blip r:embed="rId2"/>
              </a:buBlip>
              <a:defRPr sz="2800">
                <a:solidFill>
                  <a:schemeClr val="accent1"/>
                </a:solidFill>
              </a:defRPr>
            </a:lvl3pPr>
            <a:lvl4pPr marL="285750" indent="-285750">
              <a:lnSpc>
                <a:spcPct val="150000"/>
              </a:lnSpc>
              <a:buFontTx/>
              <a:buBlip>
                <a:blip r:embed="rId2"/>
              </a:buBlip>
              <a:defRPr sz="2800">
                <a:solidFill>
                  <a:schemeClr val="accent1"/>
                </a:solidFill>
              </a:defRPr>
            </a:lvl4pPr>
            <a:lvl5pPr marL="285750" indent="-285750">
              <a:lnSpc>
                <a:spcPct val="150000"/>
              </a:lnSpc>
              <a:buFontTx/>
              <a:buBlip>
                <a:blip r:embed="rId2"/>
              </a:buBlip>
              <a:defRPr sz="28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0" name="Title 1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u-HU" dirty="0"/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12756" y="6324700"/>
            <a:ext cx="892629" cy="457471"/>
          </a:xfrm>
          <a:prstGeom prst="rect">
            <a:avLst/>
          </a:prstGeom>
        </p:spPr>
        <p:txBody>
          <a:bodyPr anchor="ctr"/>
          <a:lstStyle>
            <a:lvl1pPr algn="r">
              <a:defRPr sz="1800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01216" y="1716838"/>
            <a:ext cx="5579706" cy="4236097"/>
          </a:xfrm>
        </p:spPr>
        <p:txBody>
          <a:bodyPr/>
          <a:lstStyle/>
          <a:p>
            <a:r>
              <a:rPr lang="en-US" dirty="0" smtClean="0"/>
              <a:t>Click icon to add picture</a:t>
            </a:r>
            <a:endParaRPr lang="hu-HU"/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29" hasCustomPrompt="1"/>
          </p:nvPr>
        </p:nvSpPr>
        <p:spPr>
          <a:xfrm>
            <a:off x="401217" y="6140561"/>
            <a:ext cx="1604866" cy="353545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  <p:txBody>
          <a:bodyPr vert="horz" wrap="none" numCol="1" spcCol="3600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050" i="0" baseline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ICON TO ADD SMALL LOGO (Logo size: 200X40px and preferably be transparent background PNG)</a:t>
            </a:r>
          </a:p>
        </p:txBody>
      </p:sp>
    </p:spTree>
    <p:extLst>
      <p:ext uri="{BB962C8B-B14F-4D97-AF65-F5344CB8AC3E}">
        <p14:creationId xmlns:p14="http://schemas.microsoft.com/office/powerpoint/2010/main" val="7639672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6 Imag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u-HU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7"/>
          </p:nvPr>
        </p:nvSpPr>
        <p:spPr>
          <a:xfrm>
            <a:off x="1772817" y="1567551"/>
            <a:ext cx="3965510" cy="1315615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12756" y="6324700"/>
            <a:ext cx="892629" cy="457471"/>
          </a:xfrm>
          <a:prstGeom prst="rect">
            <a:avLst/>
          </a:prstGeom>
        </p:spPr>
        <p:txBody>
          <a:bodyPr anchor="ctr"/>
          <a:lstStyle>
            <a:lvl1pPr algn="r">
              <a:defRPr sz="1800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Picture Placeholder 6"/>
          <p:cNvSpPr>
            <a:spLocks noGrp="1"/>
          </p:cNvSpPr>
          <p:nvPr>
            <p:ph type="pic" sz="quarter" idx="23"/>
          </p:nvPr>
        </p:nvSpPr>
        <p:spPr>
          <a:xfrm>
            <a:off x="401216" y="1716841"/>
            <a:ext cx="1222311" cy="1166325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 dirty="0" smtClean="0"/>
              <a:t>Click icon to add picture</a:t>
            </a:r>
            <a:endParaRPr lang="hu-HU"/>
          </a:p>
        </p:txBody>
      </p:sp>
      <p:sp>
        <p:nvSpPr>
          <p:cNvPr id="26" name="Text Placeholder 11"/>
          <p:cNvSpPr>
            <a:spLocks noGrp="1"/>
          </p:cNvSpPr>
          <p:nvPr>
            <p:ph type="body" sz="quarter" idx="24"/>
          </p:nvPr>
        </p:nvSpPr>
        <p:spPr>
          <a:xfrm>
            <a:off x="7476932" y="1511570"/>
            <a:ext cx="3965510" cy="1315615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7" name="Picture Placeholder 6"/>
          <p:cNvSpPr>
            <a:spLocks noGrp="1"/>
          </p:cNvSpPr>
          <p:nvPr>
            <p:ph type="pic" sz="quarter" idx="25"/>
          </p:nvPr>
        </p:nvSpPr>
        <p:spPr>
          <a:xfrm>
            <a:off x="6105331" y="1660860"/>
            <a:ext cx="1222311" cy="1166325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 dirty="0" smtClean="0"/>
              <a:t>Click icon to add picture</a:t>
            </a:r>
            <a:endParaRPr lang="hu-HU"/>
          </a:p>
        </p:txBody>
      </p:sp>
      <p:sp>
        <p:nvSpPr>
          <p:cNvPr id="28" name="Text Placeholder 11"/>
          <p:cNvSpPr>
            <a:spLocks noGrp="1"/>
          </p:cNvSpPr>
          <p:nvPr>
            <p:ph type="body" sz="quarter" idx="26"/>
          </p:nvPr>
        </p:nvSpPr>
        <p:spPr>
          <a:xfrm>
            <a:off x="1772817" y="3181762"/>
            <a:ext cx="3965510" cy="1315615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9" name="Picture Placeholder 6"/>
          <p:cNvSpPr>
            <a:spLocks noGrp="1"/>
          </p:cNvSpPr>
          <p:nvPr>
            <p:ph type="pic" sz="quarter" idx="27"/>
          </p:nvPr>
        </p:nvSpPr>
        <p:spPr>
          <a:xfrm>
            <a:off x="401216" y="3331052"/>
            <a:ext cx="1222311" cy="1166325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 dirty="0" smtClean="0"/>
              <a:t>Click icon to add picture</a:t>
            </a:r>
            <a:endParaRPr lang="hu-HU"/>
          </a:p>
        </p:txBody>
      </p:sp>
      <p:sp>
        <p:nvSpPr>
          <p:cNvPr id="30" name="Text Placeholder 11"/>
          <p:cNvSpPr>
            <a:spLocks noGrp="1"/>
          </p:cNvSpPr>
          <p:nvPr>
            <p:ph type="body" sz="quarter" idx="28"/>
          </p:nvPr>
        </p:nvSpPr>
        <p:spPr>
          <a:xfrm>
            <a:off x="7476932" y="3125781"/>
            <a:ext cx="3965510" cy="1315615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1" name="Picture Placeholder 6"/>
          <p:cNvSpPr>
            <a:spLocks noGrp="1"/>
          </p:cNvSpPr>
          <p:nvPr>
            <p:ph type="pic" sz="quarter" idx="29"/>
          </p:nvPr>
        </p:nvSpPr>
        <p:spPr>
          <a:xfrm>
            <a:off x="6105331" y="3275071"/>
            <a:ext cx="1222311" cy="1166325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 dirty="0" smtClean="0"/>
              <a:t>Click icon to add picture</a:t>
            </a:r>
            <a:endParaRPr lang="hu-HU"/>
          </a:p>
        </p:txBody>
      </p:sp>
      <p:sp>
        <p:nvSpPr>
          <p:cNvPr id="32" name="Text Placeholder 11"/>
          <p:cNvSpPr>
            <a:spLocks noGrp="1"/>
          </p:cNvSpPr>
          <p:nvPr>
            <p:ph type="body" sz="quarter" idx="30"/>
          </p:nvPr>
        </p:nvSpPr>
        <p:spPr>
          <a:xfrm>
            <a:off x="1772817" y="4761091"/>
            <a:ext cx="3965510" cy="1315615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3" name="Picture Placeholder 6"/>
          <p:cNvSpPr>
            <a:spLocks noGrp="1"/>
          </p:cNvSpPr>
          <p:nvPr>
            <p:ph type="pic" sz="quarter" idx="31"/>
          </p:nvPr>
        </p:nvSpPr>
        <p:spPr>
          <a:xfrm>
            <a:off x="401216" y="4910381"/>
            <a:ext cx="1222311" cy="1166325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 dirty="0" smtClean="0"/>
              <a:t>Click icon to add picture</a:t>
            </a:r>
            <a:endParaRPr lang="hu-HU"/>
          </a:p>
        </p:txBody>
      </p:sp>
      <p:sp>
        <p:nvSpPr>
          <p:cNvPr id="34" name="Text Placeholder 11"/>
          <p:cNvSpPr>
            <a:spLocks noGrp="1"/>
          </p:cNvSpPr>
          <p:nvPr>
            <p:ph type="body" sz="quarter" idx="32"/>
          </p:nvPr>
        </p:nvSpPr>
        <p:spPr>
          <a:xfrm>
            <a:off x="7476932" y="4705110"/>
            <a:ext cx="3965510" cy="1315615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5" name="Picture Placeholder 6"/>
          <p:cNvSpPr>
            <a:spLocks noGrp="1"/>
          </p:cNvSpPr>
          <p:nvPr>
            <p:ph type="pic" sz="quarter" idx="33"/>
          </p:nvPr>
        </p:nvSpPr>
        <p:spPr>
          <a:xfrm>
            <a:off x="6105331" y="4854400"/>
            <a:ext cx="1222311" cy="1166325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 dirty="0" smtClean="0"/>
              <a:t>Click icon to add picture</a:t>
            </a:r>
            <a:endParaRPr lang="hu-HU"/>
          </a:p>
        </p:txBody>
      </p:sp>
      <p:sp>
        <p:nvSpPr>
          <p:cNvPr id="16" name="Picture Placeholder 4"/>
          <p:cNvSpPr>
            <a:spLocks noGrp="1"/>
          </p:cNvSpPr>
          <p:nvPr>
            <p:ph type="pic" sz="quarter" idx="34" hasCustomPrompt="1"/>
          </p:nvPr>
        </p:nvSpPr>
        <p:spPr>
          <a:xfrm>
            <a:off x="401217" y="6140561"/>
            <a:ext cx="1604866" cy="353545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  <p:txBody>
          <a:bodyPr vert="horz" wrap="none" numCol="1" spcCol="3600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050" i="0" baseline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ICON TO ADD SMALL LOGO (Logo size: 200X40px and preferably be transparent background PNG)</a:t>
            </a:r>
          </a:p>
        </p:txBody>
      </p:sp>
    </p:spTree>
    <p:extLst>
      <p:ext uri="{BB962C8B-B14F-4D97-AF65-F5344CB8AC3E}">
        <p14:creationId xmlns:p14="http://schemas.microsoft.com/office/powerpoint/2010/main" val="30745643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+ Big image (Monitor)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968" y="410547"/>
            <a:ext cx="4017412" cy="2631233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hu-HU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12756" y="6324700"/>
            <a:ext cx="892629" cy="457471"/>
          </a:xfrm>
          <a:prstGeom prst="rect">
            <a:avLst/>
          </a:prstGeom>
        </p:spPr>
        <p:txBody>
          <a:bodyPr anchor="ctr"/>
          <a:lstStyle>
            <a:lvl1pPr algn="r">
              <a:defRPr sz="1800">
                <a:solidFill>
                  <a:schemeClr val="bg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132388" y="1614196"/>
            <a:ext cx="5868404" cy="3638842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 smtClean="0"/>
              <a:t>Click icon to add picture</a:t>
            </a:r>
            <a:endParaRPr lang="hu-HU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395966" y="3041780"/>
            <a:ext cx="4017413" cy="312698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Edit Master text styles</a:t>
            </a:r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29" hasCustomPrompt="1"/>
          </p:nvPr>
        </p:nvSpPr>
        <p:spPr>
          <a:xfrm>
            <a:off x="401217" y="6140561"/>
            <a:ext cx="1604866" cy="353545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  <p:txBody>
          <a:bodyPr vert="horz" wrap="none" numCol="1" spcCol="3600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050" i="0" baseline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ICON TO ADD SMALL LOGO (Logo size: 200X40px and preferably be transparent background PNG)</a:t>
            </a:r>
          </a:p>
        </p:txBody>
      </p:sp>
    </p:spTree>
    <p:extLst>
      <p:ext uri="{BB962C8B-B14F-4D97-AF65-F5344CB8AC3E}">
        <p14:creationId xmlns:p14="http://schemas.microsoft.com/office/powerpoint/2010/main" val="26103249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+ Content + Big image (Browser)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92506" y="1322260"/>
            <a:ext cx="4017412" cy="1374287"/>
          </a:xfrm>
        </p:spPr>
        <p:txBody>
          <a:bodyPr anchor="b">
            <a:normAutofit/>
          </a:bodyPr>
          <a:lstStyle>
            <a:lvl1pPr algn="l">
              <a:defRPr sz="48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hu-HU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12756" y="6324700"/>
            <a:ext cx="892629" cy="457471"/>
          </a:xfrm>
          <a:prstGeom prst="rect">
            <a:avLst/>
          </a:prstGeom>
        </p:spPr>
        <p:txBody>
          <a:bodyPr anchor="ctr"/>
          <a:lstStyle>
            <a:lvl1pPr algn="r">
              <a:defRPr sz="1800">
                <a:solidFill>
                  <a:schemeClr val="bg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700347" y="1726162"/>
            <a:ext cx="6512216" cy="4217437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 smtClean="0"/>
              <a:t>Click icon to add picture</a:t>
            </a:r>
            <a:endParaRPr lang="hu-HU"/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2"/>
          </p:nvPr>
        </p:nvSpPr>
        <p:spPr>
          <a:xfrm>
            <a:off x="7692506" y="2741851"/>
            <a:ext cx="4017413" cy="1456926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Edit Master text styles</a:t>
            </a:r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29" hasCustomPrompt="1"/>
          </p:nvPr>
        </p:nvSpPr>
        <p:spPr>
          <a:xfrm>
            <a:off x="401217" y="6140561"/>
            <a:ext cx="1604866" cy="353545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  <p:txBody>
          <a:bodyPr vert="horz" wrap="none" numCol="1" spcCol="3600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050" i="0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ICON TO ADD SMALL LOGO (Logo size: 200X40px and preferably be transparent background PNG)</a:t>
            </a:r>
          </a:p>
        </p:txBody>
      </p:sp>
    </p:spTree>
    <p:extLst>
      <p:ext uri="{BB962C8B-B14F-4D97-AF65-F5344CB8AC3E}">
        <p14:creationId xmlns:p14="http://schemas.microsoft.com/office/powerpoint/2010/main" val="38869129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+ Content + Big image (Tablets)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20214" y="2855167"/>
            <a:ext cx="2313443" cy="3079102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 smtClean="0"/>
              <a:t>Click icon to add picture</a:t>
            </a:r>
            <a:endParaRPr lang="hu-HU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12756" y="6324700"/>
            <a:ext cx="892629" cy="457471"/>
          </a:xfrm>
          <a:prstGeom prst="rect">
            <a:avLst/>
          </a:prstGeom>
        </p:spPr>
        <p:txBody>
          <a:bodyPr anchor="ctr"/>
          <a:lstStyle>
            <a:lvl1pPr algn="r">
              <a:defRPr sz="1800">
                <a:solidFill>
                  <a:schemeClr val="bg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8550500" y="2855167"/>
            <a:ext cx="2313443" cy="3079102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 smtClean="0"/>
              <a:t>Click icon to add picture</a:t>
            </a:r>
            <a:endParaRPr lang="hu-HU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395968" y="410547"/>
            <a:ext cx="4017412" cy="2631233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accent4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hu-HU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2"/>
          </p:nvPr>
        </p:nvSpPr>
        <p:spPr>
          <a:xfrm>
            <a:off x="395966" y="3461657"/>
            <a:ext cx="4017413" cy="2707110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Edit Master text styles</a:t>
            </a:r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29" hasCustomPrompt="1"/>
          </p:nvPr>
        </p:nvSpPr>
        <p:spPr>
          <a:xfrm>
            <a:off x="401217" y="6140561"/>
            <a:ext cx="1604866" cy="353545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  <p:txBody>
          <a:bodyPr vert="horz" wrap="none" numCol="1" spcCol="3600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050" i="0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ICON TO ADD SMALL LOGO (Logo size: 200X40px and preferably be transparent background PNG)</a:t>
            </a:r>
          </a:p>
        </p:txBody>
      </p:sp>
    </p:spTree>
    <p:extLst>
      <p:ext uri="{BB962C8B-B14F-4D97-AF65-F5344CB8AC3E}">
        <p14:creationId xmlns:p14="http://schemas.microsoft.com/office/powerpoint/2010/main" val="22046970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+ Big image (Mobile)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58644" y="3349690"/>
            <a:ext cx="4290333" cy="2822257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hu-HU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12756" y="6324700"/>
            <a:ext cx="892629" cy="457471"/>
          </a:xfrm>
          <a:prstGeom prst="rect">
            <a:avLst/>
          </a:prstGeom>
        </p:spPr>
        <p:txBody>
          <a:bodyPr anchor="ctr"/>
          <a:lstStyle>
            <a:lvl1pPr algn="r">
              <a:defRPr sz="1800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 rot="60000">
            <a:off x="6317770" y="326509"/>
            <a:ext cx="2997971" cy="5867879"/>
          </a:xfrm>
          <a:effectLst>
            <a:softEdge rad="406400"/>
          </a:effectLst>
          <a:scene3d>
            <a:camera prst="orthographicFront"/>
            <a:lightRig rig="chilly" dir="t"/>
          </a:scene3d>
          <a:sp3d extrusionH="76200" prstMaterial="softEdge">
            <a:bevelT w="63500" h="63500"/>
            <a:bevelB w="165100" prst="coolSlant"/>
            <a:extrusionClr>
              <a:schemeClr val="accent1"/>
            </a:extrusionClr>
          </a:sp3d>
        </p:spPr>
        <p:txBody>
          <a:bodyPr>
            <a:normAutofit/>
            <a:sp3d extrusionH="57150">
              <a:bevelT w="38100" h="38100" prst="slope"/>
            </a:sp3d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1800"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Click icon to add picture</a:t>
            </a:r>
            <a:endParaRPr lang="hu-HU"/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29" hasCustomPrompt="1"/>
          </p:nvPr>
        </p:nvSpPr>
        <p:spPr>
          <a:xfrm>
            <a:off x="401217" y="6140561"/>
            <a:ext cx="1604866" cy="353545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  <p:txBody>
          <a:bodyPr vert="horz" wrap="none" numCol="1" spcCol="3600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050" i="0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ICON TO ADD SMALL LOGO (Logo size: 200X40px and preferably be transparent background PNG)</a:t>
            </a:r>
          </a:p>
        </p:txBody>
      </p:sp>
    </p:spTree>
    <p:extLst>
      <p:ext uri="{BB962C8B-B14F-4D97-AF65-F5344CB8AC3E}">
        <p14:creationId xmlns:p14="http://schemas.microsoft.com/office/powerpoint/2010/main" val="13662601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4 Image +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216" y="499534"/>
            <a:ext cx="11168743" cy="638802"/>
          </a:xfrm>
        </p:spPr>
        <p:txBody>
          <a:bodyPr>
            <a:normAutofit/>
          </a:bodyPr>
          <a:lstStyle>
            <a:lvl1pPr algn="ctr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0" name="Text Placeholder 18"/>
          <p:cNvSpPr>
            <a:spLocks noGrp="1"/>
          </p:cNvSpPr>
          <p:nvPr>
            <p:ph type="body" sz="quarter" idx="17"/>
          </p:nvPr>
        </p:nvSpPr>
        <p:spPr>
          <a:xfrm>
            <a:off x="498598" y="4422712"/>
            <a:ext cx="2470151" cy="1670180"/>
          </a:xfrm>
        </p:spPr>
        <p:txBody>
          <a:bodyPr anchor="t">
            <a:normAutofit/>
          </a:bodyPr>
          <a:lstStyle>
            <a:lvl1pPr marL="0" indent="0" algn="ctr">
              <a:lnSpc>
                <a:spcPct val="150000"/>
              </a:lnSpc>
              <a:buNone/>
              <a:defRPr sz="18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8" name="Text Placeholder 18"/>
          <p:cNvSpPr>
            <a:spLocks noGrp="1"/>
          </p:cNvSpPr>
          <p:nvPr>
            <p:ph type="body" sz="quarter" idx="24"/>
          </p:nvPr>
        </p:nvSpPr>
        <p:spPr>
          <a:xfrm>
            <a:off x="3287607" y="4422711"/>
            <a:ext cx="2470151" cy="1670180"/>
          </a:xfrm>
        </p:spPr>
        <p:txBody>
          <a:bodyPr anchor="t">
            <a:normAutofit/>
          </a:bodyPr>
          <a:lstStyle>
            <a:lvl1pPr marL="0" indent="0" algn="ctr">
              <a:lnSpc>
                <a:spcPct val="150000"/>
              </a:lnSpc>
              <a:buNone/>
              <a:defRPr sz="18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9" name="Text Placeholder 18"/>
          <p:cNvSpPr>
            <a:spLocks noGrp="1"/>
          </p:cNvSpPr>
          <p:nvPr>
            <p:ph type="body" sz="quarter" idx="25"/>
          </p:nvPr>
        </p:nvSpPr>
        <p:spPr>
          <a:xfrm>
            <a:off x="6076616" y="4422710"/>
            <a:ext cx="2470151" cy="1670180"/>
          </a:xfrm>
        </p:spPr>
        <p:txBody>
          <a:bodyPr anchor="t">
            <a:normAutofit/>
          </a:bodyPr>
          <a:lstStyle>
            <a:lvl1pPr marL="0" indent="0" algn="ctr">
              <a:lnSpc>
                <a:spcPct val="150000"/>
              </a:lnSpc>
              <a:buNone/>
              <a:defRPr sz="18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0" name="Text Placeholder 18"/>
          <p:cNvSpPr>
            <a:spLocks noGrp="1"/>
          </p:cNvSpPr>
          <p:nvPr>
            <p:ph type="body" sz="quarter" idx="26"/>
          </p:nvPr>
        </p:nvSpPr>
        <p:spPr>
          <a:xfrm>
            <a:off x="8865625" y="4422710"/>
            <a:ext cx="2470151" cy="1670180"/>
          </a:xfrm>
        </p:spPr>
        <p:txBody>
          <a:bodyPr anchor="t">
            <a:normAutofit/>
          </a:bodyPr>
          <a:lstStyle>
            <a:lvl1pPr marL="0" indent="0" algn="ctr">
              <a:lnSpc>
                <a:spcPct val="150000"/>
              </a:lnSpc>
              <a:buNone/>
              <a:defRPr sz="18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27"/>
          </p:nvPr>
        </p:nvSpPr>
        <p:spPr>
          <a:xfrm>
            <a:off x="498597" y="1700634"/>
            <a:ext cx="2470151" cy="2470151"/>
          </a:xfrm>
          <a:prstGeom prst="ellipse">
            <a:avLst/>
          </a:prstGeom>
          <a:solidFill>
            <a:schemeClr val="tx1"/>
          </a:solidFill>
          <a:ln w="101600" cmpd="dbl">
            <a:solidFill>
              <a:schemeClr val="accent6">
                <a:lumMod val="10000"/>
                <a:lumOff val="90000"/>
              </a:schemeClr>
            </a:solidFill>
            <a:prstDash val="solid"/>
          </a:ln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dirty="0" smtClean="0"/>
              <a:t>Click icon to add picture</a:t>
            </a:r>
            <a:endParaRPr lang="hu-HU"/>
          </a:p>
        </p:txBody>
      </p:sp>
      <p:sp>
        <p:nvSpPr>
          <p:cNvPr id="14" name="Picture Placeholder 4"/>
          <p:cNvSpPr>
            <a:spLocks noGrp="1"/>
          </p:cNvSpPr>
          <p:nvPr>
            <p:ph type="pic" sz="quarter" idx="28"/>
          </p:nvPr>
        </p:nvSpPr>
        <p:spPr>
          <a:xfrm>
            <a:off x="3287606" y="1700633"/>
            <a:ext cx="2470151" cy="2470151"/>
          </a:xfrm>
          <a:prstGeom prst="ellipse">
            <a:avLst/>
          </a:prstGeom>
          <a:solidFill>
            <a:schemeClr val="tx1"/>
          </a:solidFill>
          <a:ln w="101600" cmpd="dbl">
            <a:solidFill>
              <a:schemeClr val="accent6">
                <a:lumMod val="10000"/>
                <a:lumOff val="90000"/>
              </a:schemeClr>
            </a:solidFill>
            <a:prstDash val="solid"/>
          </a:ln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dirty="0" smtClean="0"/>
              <a:t>Click icon to add picture</a:t>
            </a:r>
            <a:endParaRPr lang="hu-HU"/>
          </a:p>
        </p:txBody>
      </p:sp>
      <p:sp>
        <p:nvSpPr>
          <p:cNvPr id="15" name="Picture Placeholder 4"/>
          <p:cNvSpPr>
            <a:spLocks noGrp="1"/>
          </p:cNvSpPr>
          <p:nvPr>
            <p:ph type="pic" sz="quarter" idx="29"/>
          </p:nvPr>
        </p:nvSpPr>
        <p:spPr>
          <a:xfrm>
            <a:off x="6076615" y="1700632"/>
            <a:ext cx="2470151" cy="2470151"/>
          </a:xfrm>
          <a:prstGeom prst="ellipse">
            <a:avLst/>
          </a:prstGeom>
          <a:solidFill>
            <a:schemeClr val="tx1"/>
          </a:solidFill>
          <a:ln w="101600" cmpd="dbl">
            <a:solidFill>
              <a:schemeClr val="accent6">
                <a:lumMod val="10000"/>
                <a:lumOff val="90000"/>
              </a:schemeClr>
            </a:solidFill>
            <a:prstDash val="solid"/>
          </a:ln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dirty="0" smtClean="0"/>
              <a:t>Click icon to add picture</a:t>
            </a:r>
            <a:endParaRPr lang="hu-HU"/>
          </a:p>
        </p:txBody>
      </p:sp>
      <p:sp>
        <p:nvSpPr>
          <p:cNvPr id="16" name="Picture Placeholder 4"/>
          <p:cNvSpPr>
            <a:spLocks noGrp="1"/>
          </p:cNvSpPr>
          <p:nvPr>
            <p:ph type="pic" sz="quarter" idx="30"/>
          </p:nvPr>
        </p:nvSpPr>
        <p:spPr>
          <a:xfrm>
            <a:off x="8865625" y="1700631"/>
            <a:ext cx="2470151" cy="2470151"/>
          </a:xfrm>
          <a:prstGeom prst="ellipse">
            <a:avLst/>
          </a:prstGeom>
          <a:solidFill>
            <a:schemeClr val="tx1"/>
          </a:solidFill>
          <a:ln w="101600" cmpd="dbl">
            <a:solidFill>
              <a:schemeClr val="accent6">
                <a:lumMod val="10000"/>
                <a:lumOff val="90000"/>
              </a:schemeClr>
            </a:solidFill>
            <a:prstDash val="solid"/>
          </a:ln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dirty="0" smtClean="0"/>
              <a:t>Click icon to add picture</a:t>
            </a:r>
            <a:endParaRPr lang="hu-HU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12756" y="6324700"/>
            <a:ext cx="892629" cy="457471"/>
          </a:xfrm>
          <a:prstGeom prst="rect">
            <a:avLst/>
          </a:prstGeom>
        </p:spPr>
        <p:txBody>
          <a:bodyPr anchor="ctr"/>
          <a:lstStyle>
            <a:lvl1pPr algn="r">
              <a:defRPr sz="1800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Picture Placeholder 4"/>
          <p:cNvSpPr>
            <a:spLocks noGrp="1"/>
          </p:cNvSpPr>
          <p:nvPr>
            <p:ph type="pic" sz="quarter" idx="31" hasCustomPrompt="1"/>
          </p:nvPr>
        </p:nvSpPr>
        <p:spPr>
          <a:xfrm>
            <a:off x="401217" y="6140561"/>
            <a:ext cx="1604866" cy="353545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  <p:txBody>
          <a:bodyPr vert="horz" wrap="none" numCol="1" spcCol="3600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050" i="0" baseline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ICON TO ADD SMALL LOGO (Logo size: 200X40px and preferably be transparent background PNG)</a:t>
            </a:r>
          </a:p>
        </p:txBody>
      </p:sp>
    </p:spTree>
    <p:extLst>
      <p:ext uri="{BB962C8B-B14F-4D97-AF65-F5344CB8AC3E}">
        <p14:creationId xmlns:p14="http://schemas.microsoft.com/office/powerpoint/2010/main" val="40389533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671770-0121-41C6-9B27-7309A6AFF501}" type="datetimeFigureOut">
              <a:rPr lang="en-NZ" smtClean="0"/>
              <a:t>10/09/2018</a:t>
            </a:fld>
            <a:endParaRPr lang="en-NZ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142CF-4DFA-4E5A-A860-0B676E1FD37B}" type="slidenum">
              <a:rPr lang="en-NZ" smtClean="0"/>
              <a:t>‹#›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261909528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4 Icon +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216" y="499534"/>
            <a:ext cx="11168743" cy="638802"/>
          </a:xfrm>
        </p:spPr>
        <p:txBody>
          <a:bodyPr>
            <a:normAutofit/>
          </a:bodyPr>
          <a:lstStyle>
            <a:lvl1pPr algn="ctr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0" name="Text Placeholder 18"/>
          <p:cNvSpPr>
            <a:spLocks noGrp="1"/>
          </p:cNvSpPr>
          <p:nvPr>
            <p:ph type="body" sz="quarter" idx="17"/>
          </p:nvPr>
        </p:nvSpPr>
        <p:spPr>
          <a:xfrm>
            <a:off x="498598" y="3275047"/>
            <a:ext cx="2470151" cy="2397968"/>
          </a:xfrm>
        </p:spPr>
        <p:txBody>
          <a:bodyPr anchor="t">
            <a:normAutofit/>
          </a:bodyPr>
          <a:lstStyle>
            <a:lvl1pPr marL="0" indent="0" algn="ctr">
              <a:lnSpc>
                <a:spcPct val="150000"/>
              </a:lnSpc>
              <a:buNone/>
              <a:defRPr sz="18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8" name="Text Placeholder 18"/>
          <p:cNvSpPr>
            <a:spLocks noGrp="1"/>
          </p:cNvSpPr>
          <p:nvPr>
            <p:ph type="body" sz="quarter" idx="24"/>
          </p:nvPr>
        </p:nvSpPr>
        <p:spPr>
          <a:xfrm>
            <a:off x="3287607" y="3275046"/>
            <a:ext cx="2470151" cy="2397968"/>
          </a:xfrm>
        </p:spPr>
        <p:txBody>
          <a:bodyPr anchor="t">
            <a:normAutofit/>
          </a:bodyPr>
          <a:lstStyle>
            <a:lvl1pPr marL="0" indent="0" algn="ctr">
              <a:lnSpc>
                <a:spcPct val="150000"/>
              </a:lnSpc>
              <a:buNone/>
              <a:defRPr sz="18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9" name="Text Placeholder 18"/>
          <p:cNvSpPr>
            <a:spLocks noGrp="1"/>
          </p:cNvSpPr>
          <p:nvPr>
            <p:ph type="body" sz="quarter" idx="25"/>
          </p:nvPr>
        </p:nvSpPr>
        <p:spPr>
          <a:xfrm>
            <a:off x="6076616" y="3275045"/>
            <a:ext cx="2470151" cy="2397968"/>
          </a:xfrm>
        </p:spPr>
        <p:txBody>
          <a:bodyPr anchor="t">
            <a:normAutofit/>
          </a:bodyPr>
          <a:lstStyle>
            <a:lvl1pPr marL="0" indent="0" algn="ctr">
              <a:lnSpc>
                <a:spcPct val="150000"/>
              </a:lnSpc>
              <a:buNone/>
              <a:defRPr sz="18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0" name="Text Placeholder 18"/>
          <p:cNvSpPr>
            <a:spLocks noGrp="1"/>
          </p:cNvSpPr>
          <p:nvPr>
            <p:ph type="body" sz="quarter" idx="26"/>
          </p:nvPr>
        </p:nvSpPr>
        <p:spPr>
          <a:xfrm>
            <a:off x="8865625" y="3275045"/>
            <a:ext cx="2470151" cy="2397968"/>
          </a:xfrm>
        </p:spPr>
        <p:txBody>
          <a:bodyPr anchor="t">
            <a:normAutofit/>
          </a:bodyPr>
          <a:lstStyle>
            <a:lvl1pPr marL="0" indent="0" algn="ctr">
              <a:lnSpc>
                <a:spcPct val="150000"/>
              </a:lnSpc>
              <a:buNone/>
              <a:defRPr sz="18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8" name="Picture Placeholder 6"/>
          <p:cNvSpPr>
            <a:spLocks noGrp="1"/>
          </p:cNvSpPr>
          <p:nvPr>
            <p:ph type="pic" sz="quarter" idx="23"/>
          </p:nvPr>
        </p:nvSpPr>
        <p:spPr>
          <a:xfrm>
            <a:off x="1122517" y="1866132"/>
            <a:ext cx="1222311" cy="1166325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 dirty="0" smtClean="0"/>
              <a:t>Click icon to add picture</a:t>
            </a:r>
            <a:endParaRPr lang="hu-HU"/>
          </a:p>
        </p:txBody>
      </p:sp>
      <p:sp>
        <p:nvSpPr>
          <p:cNvPr id="19" name="Picture Placeholder 6"/>
          <p:cNvSpPr>
            <a:spLocks noGrp="1"/>
          </p:cNvSpPr>
          <p:nvPr>
            <p:ph type="pic" sz="quarter" idx="27"/>
          </p:nvPr>
        </p:nvSpPr>
        <p:spPr>
          <a:xfrm>
            <a:off x="3911526" y="1866131"/>
            <a:ext cx="1222311" cy="1166325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 dirty="0" smtClean="0"/>
              <a:t>Click icon to add picture</a:t>
            </a:r>
            <a:endParaRPr lang="hu-HU"/>
          </a:p>
        </p:txBody>
      </p:sp>
      <p:sp>
        <p:nvSpPr>
          <p:cNvPr id="21" name="Picture Placeholder 6"/>
          <p:cNvSpPr>
            <a:spLocks noGrp="1"/>
          </p:cNvSpPr>
          <p:nvPr>
            <p:ph type="pic" sz="quarter" idx="28"/>
          </p:nvPr>
        </p:nvSpPr>
        <p:spPr>
          <a:xfrm>
            <a:off x="6700535" y="1866130"/>
            <a:ext cx="1222311" cy="1166325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 dirty="0" smtClean="0"/>
              <a:t>Click icon to add picture</a:t>
            </a:r>
            <a:endParaRPr lang="hu-HU"/>
          </a:p>
        </p:txBody>
      </p:sp>
      <p:sp>
        <p:nvSpPr>
          <p:cNvPr id="22" name="Picture Placeholder 6"/>
          <p:cNvSpPr>
            <a:spLocks noGrp="1"/>
          </p:cNvSpPr>
          <p:nvPr>
            <p:ph type="pic" sz="quarter" idx="29"/>
          </p:nvPr>
        </p:nvSpPr>
        <p:spPr>
          <a:xfrm>
            <a:off x="9489544" y="1866129"/>
            <a:ext cx="1222311" cy="1166325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 dirty="0" smtClean="0"/>
              <a:t>Click icon to add picture</a:t>
            </a:r>
            <a:endParaRPr lang="hu-H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Picture Placeholder 4"/>
          <p:cNvSpPr>
            <a:spLocks noGrp="1"/>
          </p:cNvSpPr>
          <p:nvPr>
            <p:ph type="pic" sz="quarter" idx="31" hasCustomPrompt="1"/>
          </p:nvPr>
        </p:nvSpPr>
        <p:spPr>
          <a:xfrm>
            <a:off x="401217" y="6140561"/>
            <a:ext cx="1604866" cy="353545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  <p:txBody>
          <a:bodyPr vert="horz" wrap="none" numCol="1" spcCol="3600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050" i="0" baseline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ICON TO ADD SMALL LOGO (Logo size: 200X40px and preferably be transparent background PNG)</a:t>
            </a:r>
          </a:p>
        </p:txBody>
      </p:sp>
    </p:spTree>
    <p:extLst>
      <p:ext uri="{BB962C8B-B14F-4D97-AF65-F5344CB8AC3E}">
        <p14:creationId xmlns:p14="http://schemas.microsoft.com/office/powerpoint/2010/main" val="81682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2 Subtitle + 2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80922" y="1539557"/>
            <a:ext cx="5495731" cy="320664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75281" y="1530227"/>
            <a:ext cx="5496892" cy="320664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5"/>
          </p:nvPr>
        </p:nvSpPr>
        <p:spPr>
          <a:xfrm>
            <a:off x="11112756" y="6324700"/>
            <a:ext cx="892629" cy="457471"/>
          </a:xfrm>
          <a:prstGeom prst="rect">
            <a:avLst/>
          </a:prstGeom>
        </p:spPr>
        <p:txBody>
          <a:bodyPr anchor="ctr"/>
          <a:lstStyle>
            <a:lvl1pPr algn="r">
              <a:defRPr sz="1800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560388" y="1870146"/>
            <a:ext cx="5308600" cy="4167188"/>
          </a:xfrm>
        </p:spPr>
        <p:txBody>
          <a:bodyPr/>
          <a:lstStyle/>
          <a:p>
            <a:r>
              <a:rPr lang="en-US" dirty="0" smtClean="0"/>
              <a:t>Click icon to add picture</a:t>
            </a:r>
            <a:endParaRPr lang="hu-HU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6116216" y="1879477"/>
            <a:ext cx="5308600" cy="4167188"/>
          </a:xfrm>
        </p:spPr>
        <p:txBody>
          <a:bodyPr/>
          <a:lstStyle/>
          <a:p>
            <a:r>
              <a:rPr lang="en-US" dirty="0" smtClean="0"/>
              <a:t>Click icon to add picture</a:t>
            </a:r>
            <a:endParaRPr lang="hu-HU"/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29" hasCustomPrompt="1"/>
          </p:nvPr>
        </p:nvSpPr>
        <p:spPr>
          <a:xfrm>
            <a:off x="401217" y="6140561"/>
            <a:ext cx="1604866" cy="353545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  <p:txBody>
          <a:bodyPr vert="horz" wrap="none" numCol="1" spcCol="3600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050" i="0" baseline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ICON TO ADD SMALL LOGO (Logo size: 200X40px and preferably be transparent background PNG)</a:t>
            </a:r>
          </a:p>
        </p:txBody>
      </p:sp>
    </p:spTree>
    <p:extLst>
      <p:ext uri="{BB962C8B-B14F-4D97-AF65-F5344CB8AC3E}">
        <p14:creationId xmlns:p14="http://schemas.microsoft.com/office/powerpoint/2010/main" val="37468326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12756" y="6324700"/>
            <a:ext cx="892629" cy="457471"/>
          </a:xfrm>
          <a:prstGeom prst="rect">
            <a:avLst/>
          </a:prstGeom>
        </p:spPr>
        <p:txBody>
          <a:bodyPr anchor="ctr"/>
          <a:lstStyle>
            <a:lvl1pPr algn="r">
              <a:defRPr sz="1800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Picture Placeholder 4"/>
          <p:cNvSpPr>
            <a:spLocks noGrp="1"/>
          </p:cNvSpPr>
          <p:nvPr>
            <p:ph type="pic" sz="quarter" idx="29" hasCustomPrompt="1"/>
          </p:nvPr>
        </p:nvSpPr>
        <p:spPr>
          <a:xfrm>
            <a:off x="401216" y="6056586"/>
            <a:ext cx="1604866" cy="353545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  <p:txBody>
          <a:bodyPr vert="horz" wrap="none" numCol="1" spcCol="3600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050" i="0" baseline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ICON TO ADD SMALL LOGO (Logo size: 200X40px and preferably be transparent background PNG)</a:t>
            </a:r>
          </a:p>
        </p:txBody>
      </p:sp>
    </p:spTree>
    <p:extLst>
      <p:ext uri="{BB962C8B-B14F-4D97-AF65-F5344CB8AC3E}">
        <p14:creationId xmlns:p14="http://schemas.microsoft.com/office/powerpoint/2010/main" val="34958385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+ Background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12756" y="6324700"/>
            <a:ext cx="892629" cy="457471"/>
          </a:xfrm>
          <a:prstGeom prst="rect">
            <a:avLst/>
          </a:prstGeom>
        </p:spPr>
        <p:txBody>
          <a:bodyPr anchor="ctr"/>
          <a:lstStyle>
            <a:lvl1pPr algn="r">
              <a:defRPr sz="1800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Picture Placeholder 4"/>
          <p:cNvSpPr>
            <a:spLocks noGrp="1"/>
          </p:cNvSpPr>
          <p:nvPr>
            <p:ph type="pic" sz="quarter" idx="27" hasCustomPrompt="1"/>
          </p:nvPr>
        </p:nvSpPr>
        <p:spPr>
          <a:xfrm>
            <a:off x="4065815" y="2263841"/>
            <a:ext cx="4057650" cy="2129713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i="0" baseline="0"/>
            </a:lvl1pPr>
          </a:lstStyle>
          <a:p>
            <a:r>
              <a:rPr lang="en-US" dirty="0" smtClean="0"/>
              <a:t>C</a:t>
            </a:r>
            <a:r>
              <a:rPr lang="hu-HU" dirty="0" smtClean="0"/>
              <a:t>LICK</a:t>
            </a:r>
            <a:r>
              <a:rPr lang="en-US" dirty="0" smtClean="0"/>
              <a:t> </a:t>
            </a:r>
            <a:r>
              <a:rPr lang="hu-HU" dirty="0" smtClean="0"/>
              <a:t>ICON TO ADD LOGO</a:t>
            </a:r>
            <a:r>
              <a:rPr lang="en-US" dirty="0" smtClean="0"/>
              <a:t> </a:t>
            </a:r>
            <a:r>
              <a:rPr lang="hu-HU" dirty="0" smtClean="0"/>
              <a:t>(</a:t>
            </a:r>
            <a:r>
              <a:rPr lang="hu-HU" dirty="0" err="1" smtClean="0"/>
              <a:t>Logo</a:t>
            </a:r>
            <a:r>
              <a:rPr lang="hu-HU" dirty="0" smtClean="0"/>
              <a:t> </a:t>
            </a:r>
            <a:r>
              <a:rPr lang="hu-HU" dirty="0" err="1" smtClean="0"/>
              <a:t>size</a:t>
            </a:r>
            <a:r>
              <a:rPr lang="hu-HU" dirty="0" smtClean="0"/>
              <a:t>: 1000X500px and </a:t>
            </a:r>
            <a:r>
              <a:rPr lang="en-US" dirty="0" smtClean="0"/>
              <a:t>preferably be transparent background PNG</a:t>
            </a:r>
            <a:r>
              <a:rPr lang="hu-HU" dirty="0" smtClean="0"/>
              <a:t>)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3615327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+ Right Line (Title + Content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7620000" y="0"/>
            <a:ext cx="4572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261404" y="542282"/>
            <a:ext cx="3383280" cy="1920240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400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1217" y="419878"/>
            <a:ext cx="7044612" cy="521892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75982" y="2511813"/>
            <a:ext cx="3398520" cy="312698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12756" y="6324700"/>
            <a:ext cx="892629" cy="457471"/>
          </a:xfrm>
          <a:prstGeom prst="rect">
            <a:avLst/>
          </a:prstGeom>
        </p:spPr>
        <p:txBody>
          <a:bodyPr anchor="ctr"/>
          <a:lstStyle>
            <a:lvl1pPr algn="r">
              <a:defRPr sz="1800">
                <a:solidFill>
                  <a:schemeClr val="bg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29" hasCustomPrompt="1"/>
          </p:nvPr>
        </p:nvSpPr>
        <p:spPr>
          <a:xfrm>
            <a:off x="401217" y="6140561"/>
            <a:ext cx="1604866" cy="353545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  <p:txBody>
          <a:bodyPr vert="horz" wrap="none" numCol="1" spcCol="3600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050" i="0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ICON TO ADD SMALL LOGO (Logo size: 200X40px and preferably be transparent background PNG)</a:t>
            </a:r>
          </a:p>
        </p:txBody>
      </p:sp>
    </p:spTree>
    <p:extLst>
      <p:ext uri="{BB962C8B-B14F-4D97-AF65-F5344CB8AC3E}">
        <p14:creationId xmlns:p14="http://schemas.microsoft.com/office/powerpoint/2010/main" val="8608800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+ Right Line (Title + List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7620000" y="0"/>
            <a:ext cx="457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261404" y="467634"/>
            <a:ext cx="3383280" cy="1118567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4000">
                <a:solidFill>
                  <a:schemeClr val="accent4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1217" y="419877"/>
            <a:ext cx="7044612" cy="546773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275982" y="1660849"/>
            <a:ext cx="3398520" cy="4777273"/>
          </a:xfrm>
        </p:spPr>
        <p:txBody>
          <a:bodyPr>
            <a:normAutofit/>
          </a:bodyPr>
          <a:lstStyle>
            <a:lvl1pPr marL="342900" marR="0" indent="-34290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Blip>
                <a:blip r:embed="rId2"/>
              </a:buBlip>
              <a:tabLst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hu-HU" dirty="0" smtClean="0"/>
              <a:t> </a:t>
            </a:r>
            <a:r>
              <a:rPr lang="en-US" dirty="0" smtClean="0"/>
              <a:t>Click to edit Master text styles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12756" y="6324700"/>
            <a:ext cx="892629" cy="457471"/>
          </a:xfrm>
          <a:prstGeom prst="rect">
            <a:avLst/>
          </a:prstGeom>
        </p:spPr>
        <p:txBody>
          <a:bodyPr anchor="ctr"/>
          <a:lstStyle>
            <a:lvl1pPr algn="r">
              <a:defRPr sz="1800">
                <a:solidFill>
                  <a:schemeClr val="bg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29" hasCustomPrompt="1"/>
          </p:nvPr>
        </p:nvSpPr>
        <p:spPr>
          <a:xfrm>
            <a:off x="401217" y="6140561"/>
            <a:ext cx="1604866" cy="353545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  <p:txBody>
          <a:bodyPr vert="horz" wrap="none" numCol="1" spcCol="3600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050" i="0" baseline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ICON TO ADD SMALL LOGO (Logo size: 200X40px and preferably be transparent background PNG)</a:t>
            </a:r>
          </a:p>
        </p:txBody>
      </p:sp>
    </p:spTree>
    <p:extLst>
      <p:ext uri="{BB962C8B-B14F-4D97-AF65-F5344CB8AC3E}">
        <p14:creationId xmlns:p14="http://schemas.microsoft.com/office/powerpoint/2010/main" val="22253562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+ Left Line (Title + Conten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457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Title 8"/>
          <p:cNvSpPr>
            <a:spLocks noGrp="1"/>
          </p:cNvSpPr>
          <p:nvPr>
            <p:ph type="title"/>
          </p:nvPr>
        </p:nvSpPr>
        <p:spPr>
          <a:xfrm>
            <a:off x="641404" y="542282"/>
            <a:ext cx="3383280" cy="1920240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4000">
                <a:solidFill>
                  <a:schemeClr val="accent4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5227982" y="1143000"/>
            <a:ext cx="6096000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2"/>
          </p:nvPr>
        </p:nvSpPr>
        <p:spPr>
          <a:xfrm>
            <a:off x="655982" y="2511813"/>
            <a:ext cx="3398520" cy="312698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Edit Master text styles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12756" y="6324700"/>
            <a:ext cx="892629" cy="457471"/>
          </a:xfrm>
          <a:prstGeom prst="rect">
            <a:avLst/>
          </a:prstGeom>
        </p:spPr>
        <p:txBody>
          <a:bodyPr anchor="ctr"/>
          <a:lstStyle>
            <a:lvl1pPr algn="r">
              <a:defRPr sz="1800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Picture Placeholder 4"/>
          <p:cNvSpPr>
            <a:spLocks noGrp="1"/>
          </p:cNvSpPr>
          <p:nvPr>
            <p:ph type="pic" sz="quarter" idx="29" hasCustomPrompt="1"/>
          </p:nvPr>
        </p:nvSpPr>
        <p:spPr>
          <a:xfrm>
            <a:off x="653143" y="6147927"/>
            <a:ext cx="1604866" cy="353545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  <p:txBody>
          <a:bodyPr vert="horz" wrap="none" numCol="1" spcCol="3600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050" i="0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ICON TO ADD SMALL LOGO (Logo size: 200X40px and preferably be transparent background PNG)</a:t>
            </a:r>
          </a:p>
        </p:txBody>
      </p:sp>
    </p:spTree>
    <p:extLst>
      <p:ext uri="{BB962C8B-B14F-4D97-AF65-F5344CB8AC3E}">
        <p14:creationId xmlns:p14="http://schemas.microsoft.com/office/powerpoint/2010/main" val="42517116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+ Left Title + Conten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401216" y="3173514"/>
            <a:ext cx="3485645" cy="1099906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4000">
                <a:solidFill>
                  <a:schemeClr val="accent4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4326" y="588935"/>
            <a:ext cx="7523583" cy="545730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01217" y="4273420"/>
            <a:ext cx="3500885" cy="1772818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Edit Master text styles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12756" y="6324700"/>
            <a:ext cx="892629" cy="457471"/>
          </a:xfrm>
          <a:prstGeom prst="rect">
            <a:avLst/>
          </a:prstGeom>
        </p:spPr>
        <p:txBody>
          <a:bodyPr anchor="ctr"/>
          <a:lstStyle>
            <a:lvl1pPr algn="r">
              <a:defRPr sz="1800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29" hasCustomPrompt="1"/>
          </p:nvPr>
        </p:nvSpPr>
        <p:spPr>
          <a:xfrm>
            <a:off x="401217" y="6140561"/>
            <a:ext cx="1604866" cy="353545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  <p:txBody>
          <a:bodyPr vert="horz" wrap="none" numCol="1" spcCol="3600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050" i="0" baseline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ICON TO ADD SMALL LOGO (Logo size: 200X40px and preferably be transparent background PNG)</a:t>
            </a:r>
          </a:p>
        </p:txBody>
      </p:sp>
    </p:spTree>
    <p:extLst>
      <p:ext uri="{BB962C8B-B14F-4D97-AF65-F5344CB8AC3E}">
        <p14:creationId xmlns:p14="http://schemas.microsoft.com/office/powerpoint/2010/main" val="22673178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l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3224" y="588935"/>
            <a:ext cx="11364685" cy="545730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12756" y="6324700"/>
            <a:ext cx="892629" cy="457471"/>
          </a:xfrm>
          <a:prstGeom prst="rect">
            <a:avLst/>
          </a:prstGeom>
        </p:spPr>
        <p:txBody>
          <a:bodyPr anchor="ctr"/>
          <a:lstStyle>
            <a:lvl1pPr algn="r">
              <a:defRPr sz="1800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29" hasCustomPrompt="1"/>
          </p:nvPr>
        </p:nvSpPr>
        <p:spPr>
          <a:xfrm>
            <a:off x="401217" y="6140561"/>
            <a:ext cx="1604866" cy="353545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  <p:txBody>
          <a:bodyPr vert="horz" wrap="none" numCol="1" spcCol="3600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050" i="0" baseline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ICON TO ADD SMALL LOGO (Logo size: 200X40px and preferably be transparent background PNG)</a:t>
            </a:r>
          </a:p>
        </p:txBody>
      </p:sp>
    </p:spTree>
    <p:extLst>
      <p:ext uri="{BB962C8B-B14F-4D97-AF65-F5344CB8AC3E}">
        <p14:creationId xmlns:p14="http://schemas.microsoft.com/office/powerpoint/2010/main" val="13813550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image + Title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265" y="5543226"/>
            <a:ext cx="11196734" cy="613283"/>
          </a:xfrm>
        </p:spPr>
        <p:txBody>
          <a:bodyPr anchor="b">
            <a:normAutofit/>
          </a:bodyPr>
          <a:lstStyle>
            <a:lvl1pPr>
              <a:defRPr sz="3200" b="0">
                <a:solidFill>
                  <a:schemeClr val="accent4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2192000" cy="5330952"/>
          </a:xfrm>
          <a:solidFill>
            <a:schemeClr val="tx1"/>
          </a:solidFill>
        </p:spPr>
        <p:txBody>
          <a:bodyPr anchor="t"/>
          <a:lstStyle>
            <a:lvl1pPr marL="0" indent="0" algn="ctr">
              <a:spcBef>
                <a:spcPts val="800"/>
              </a:spcBef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233265" y="6156509"/>
            <a:ext cx="11196670" cy="538163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4pPr marL="0" indent="0">
              <a:buNone/>
              <a:defRPr/>
            </a:lvl4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12756" y="6324700"/>
            <a:ext cx="892629" cy="457471"/>
          </a:xfrm>
          <a:prstGeom prst="rect">
            <a:avLst/>
          </a:prstGeom>
        </p:spPr>
        <p:txBody>
          <a:bodyPr anchor="ctr"/>
          <a:lstStyle>
            <a:lvl1pPr algn="r">
              <a:defRPr sz="1800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28" hasCustomPrompt="1"/>
          </p:nvPr>
        </p:nvSpPr>
        <p:spPr>
          <a:xfrm>
            <a:off x="233265" y="259930"/>
            <a:ext cx="463418" cy="469025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  <p:txBody>
          <a:bodyPr vert="horz" wrap="none" numCol="1" spcCol="3600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050" i="0" baseline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</a:t>
            </a:r>
            <a:r>
              <a:rPr lang="hu-HU" dirty="0" smtClean="0"/>
              <a:t>LICK</a:t>
            </a:r>
            <a:r>
              <a:rPr lang="en-US" dirty="0" smtClean="0"/>
              <a:t> </a:t>
            </a:r>
            <a:r>
              <a:rPr lang="hu-HU" dirty="0" smtClean="0"/>
              <a:t>ICON TO ADD ICON (50X50px)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8255349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671770-0121-41C6-9B27-7309A6AFF501}" type="datetimeFigureOut">
              <a:rPr lang="en-NZ" smtClean="0"/>
              <a:t>10/09/2018</a:t>
            </a:fld>
            <a:endParaRPr lang="en-NZ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142CF-4DFA-4E5A-A860-0B676E1FD37B}" type="slidenum">
              <a:rPr lang="en-NZ" smtClean="0"/>
              <a:t>‹#›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387228057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+ Title + Subtitle">
    <p:bg>
      <p:bgPr>
        <a:pattFill prst="pct40">
          <a:fgClr>
            <a:schemeClr val="accent6"/>
          </a:fgClr>
          <a:bgClr>
            <a:schemeClr val="accent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1216" y="3116425"/>
            <a:ext cx="11140751" cy="830264"/>
          </a:xfrm>
        </p:spPr>
        <p:txBody>
          <a:bodyPr anchor="b">
            <a:noAutofit/>
          </a:bodyPr>
          <a:lstStyle>
            <a:lvl1pPr algn="ctr">
              <a:lnSpc>
                <a:spcPct val="80000"/>
              </a:lnSpc>
              <a:defRPr sz="5400" spc="-120" baseline="0">
                <a:solidFill>
                  <a:schemeClr val="accent4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1215" y="3962012"/>
            <a:ext cx="11140751" cy="1060360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12756" y="6324700"/>
            <a:ext cx="892629" cy="457471"/>
          </a:xfrm>
          <a:prstGeom prst="rect">
            <a:avLst/>
          </a:prstGeom>
        </p:spPr>
        <p:txBody>
          <a:bodyPr anchor="ctr"/>
          <a:lstStyle>
            <a:lvl1pPr algn="r">
              <a:defRPr sz="1800">
                <a:solidFill>
                  <a:schemeClr val="bg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27" hasCustomPrompt="1"/>
          </p:nvPr>
        </p:nvSpPr>
        <p:spPr>
          <a:xfrm>
            <a:off x="4009831" y="759781"/>
            <a:ext cx="4057650" cy="2129713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i="0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</a:t>
            </a:r>
            <a:r>
              <a:rPr lang="hu-HU" dirty="0" smtClean="0"/>
              <a:t>LICK</a:t>
            </a:r>
            <a:r>
              <a:rPr lang="en-US" dirty="0" smtClean="0"/>
              <a:t> </a:t>
            </a:r>
            <a:r>
              <a:rPr lang="hu-HU" dirty="0" smtClean="0"/>
              <a:t>ICON TO ADD LOGO</a:t>
            </a:r>
            <a:r>
              <a:rPr lang="en-US" dirty="0" smtClean="0"/>
              <a:t> </a:t>
            </a:r>
            <a:r>
              <a:rPr lang="hu-HU" dirty="0" smtClean="0"/>
              <a:t>(</a:t>
            </a:r>
            <a:r>
              <a:rPr lang="hu-HU" dirty="0" err="1" smtClean="0"/>
              <a:t>Logo</a:t>
            </a:r>
            <a:r>
              <a:rPr lang="hu-HU" dirty="0" smtClean="0"/>
              <a:t> </a:t>
            </a:r>
            <a:r>
              <a:rPr lang="hu-HU" dirty="0" err="1" smtClean="0"/>
              <a:t>size</a:t>
            </a:r>
            <a:r>
              <a:rPr lang="hu-HU" dirty="0" smtClean="0"/>
              <a:t>: 1000X500px and </a:t>
            </a:r>
            <a:r>
              <a:rPr lang="en-US" dirty="0" smtClean="0"/>
              <a:t>preferably be transparent background PNG</a:t>
            </a:r>
            <a:r>
              <a:rPr lang="hu-HU" dirty="0" smtClean="0"/>
              <a:t>)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0777285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12756" y="6324700"/>
            <a:ext cx="892629" cy="457471"/>
          </a:xfrm>
          <a:prstGeom prst="rect">
            <a:avLst/>
          </a:prstGeom>
        </p:spPr>
        <p:txBody>
          <a:bodyPr anchor="ctr"/>
          <a:lstStyle>
            <a:lvl1pPr algn="r">
              <a:defRPr sz="1800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29" hasCustomPrompt="1"/>
          </p:nvPr>
        </p:nvSpPr>
        <p:spPr>
          <a:xfrm>
            <a:off x="401217" y="6140561"/>
            <a:ext cx="1604866" cy="353545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  <p:txBody>
          <a:bodyPr vert="horz" wrap="none" numCol="1" spcCol="3600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050" i="0" baseline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ICON TO ADD SMALL LOGO (Logo size: 200X40px and preferably be transparent background PNG)</a:t>
            </a:r>
          </a:p>
        </p:txBody>
      </p:sp>
    </p:spTree>
    <p:extLst>
      <p:ext uri="{BB962C8B-B14F-4D97-AF65-F5344CB8AC3E}">
        <p14:creationId xmlns:p14="http://schemas.microsoft.com/office/powerpoint/2010/main" val="33430696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43950" y="695325"/>
            <a:ext cx="2628900" cy="48006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01217" y="714376"/>
            <a:ext cx="8104608" cy="4781550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12756" y="6324700"/>
            <a:ext cx="892629" cy="457471"/>
          </a:xfrm>
          <a:prstGeom prst="rect">
            <a:avLst/>
          </a:prstGeom>
        </p:spPr>
        <p:txBody>
          <a:bodyPr anchor="ctr"/>
          <a:lstStyle>
            <a:lvl1pPr algn="r">
              <a:defRPr sz="1800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29" hasCustomPrompt="1"/>
          </p:nvPr>
        </p:nvSpPr>
        <p:spPr>
          <a:xfrm>
            <a:off x="401217" y="6140561"/>
            <a:ext cx="1604866" cy="353545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  <p:txBody>
          <a:bodyPr vert="horz" wrap="none" numCol="1" spcCol="3600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050" i="0" baseline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ICON TO ADD SMALL LOGO (Logo size: 200X40px and preferably be transparent background PNG)</a:t>
            </a:r>
          </a:p>
        </p:txBody>
      </p:sp>
    </p:spTree>
    <p:extLst>
      <p:ext uri="{BB962C8B-B14F-4D97-AF65-F5344CB8AC3E}">
        <p14:creationId xmlns:p14="http://schemas.microsoft.com/office/powerpoint/2010/main" val="39678134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671770-0121-41C6-9B27-7309A6AFF501}" type="datetimeFigureOut">
              <a:rPr lang="en-NZ" smtClean="0"/>
              <a:t>10/09/2018</a:t>
            </a:fld>
            <a:endParaRPr lang="en-NZ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142CF-4DFA-4E5A-A860-0B676E1FD37B}" type="slidenum">
              <a:rPr lang="en-NZ" smtClean="0"/>
              <a:t>‹#›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18328439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671770-0121-41C6-9B27-7309A6AFF501}" type="datetimeFigureOut">
              <a:rPr lang="en-NZ" smtClean="0"/>
              <a:t>10/09/2018</a:t>
            </a:fld>
            <a:endParaRPr lang="en-NZ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142CF-4DFA-4E5A-A860-0B676E1FD37B}" type="slidenum">
              <a:rPr lang="en-NZ" smtClean="0"/>
              <a:t>‹#›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23871125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671770-0121-41C6-9B27-7309A6AFF501}" type="datetimeFigureOut">
              <a:rPr lang="en-NZ" smtClean="0"/>
              <a:t>10/09/2018</a:t>
            </a:fld>
            <a:endParaRPr lang="en-NZ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142CF-4DFA-4E5A-A860-0B676E1FD37B}" type="slidenum">
              <a:rPr lang="en-NZ" smtClean="0"/>
              <a:t>‹#›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27293337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671770-0121-41C6-9B27-7309A6AFF501}" type="datetimeFigureOut">
              <a:rPr lang="en-NZ" smtClean="0"/>
              <a:t>10/09/2018</a:t>
            </a:fld>
            <a:endParaRPr lang="en-NZ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142CF-4DFA-4E5A-A860-0B676E1FD37B}" type="slidenum">
              <a:rPr lang="en-NZ" smtClean="0"/>
              <a:t>‹#›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34166496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Z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671770-0121-41C6-9B27-7309A6AFF501}" type="datetimeFigureOut">
              <a:rPr lang="en-NZ" smtClean="0"/>
              <a:t>10/09/2018</a:t>
            </a:fld>
            <a:endParaRPr lang="en-NZ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142CF-4DFA-4E5A-A860-0B676E1FD37B}" type="slidenum">
              <a:rPr lang="en-NZ" smtClean="0"/>
              <a:t>‹#›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8325323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29" Type="http://schemas.openxmlformats.org/officeDocument/2006/relationships/slideLayout" Target="../slideLayouts/slideLayout40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32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4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671770-0121-41C6-9B27-7309A6AFF501}" type="datetimeFigureOut">
              <a:rPr lang="en-NZ" smtClean="0"/>
              <a:t>10/09/2018</a:t>
            </a:fld>
            <a:endParaRPr lang="en-NZ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Z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7142CF-4DFA-4E5A-A860-0B676E1FD37B}" type="slidenum">
              <a:rPr lang="en-NZ" smtClean="0"/>
              <a:t>‹#›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21140559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01216" y="499533"/>
            <a:ext cx="11430000" cy="7880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1216" y="1390262"/>
            <a:ext cx="11430000" cy="43876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12756" y="6324700"/>
            <a:ext cx="892629" cy="457471"/>
          </a:xfrm>
          <a:prstGeom prst="rect">
            <a:avLst/>
          </a:prstGeom>
        </p:spPr>
        <p:txBody>
          <a:bodyPr anchor="ctr"/>
          <a:lstStyle>
            <a:lvl1pPr algn="r">
              <a:defRPr sz="1800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67893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</p:sldLayoutIdLst>
  <p:timing>
    <p:tnLst>
      <p:par>
        <p:cTn id="1" dur="indefinite" restart="never" nodeType="tmRoot"/>
      </p:par>
    </p:tnLst>
  </p:timing>
  <p:hf sldNum="0"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5400" b="0" kern="1200" spc="-120" baseline="0">
          <a:solidFill>
            <a:schemeClr val="accent4"/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85000"/>
        </a:lnSpc>
        <a:spcBef>
          <a:spcPts val="1300"/>
        </a:spcBef>
        <a:buFont typeface="Arial" pitchFamily="34" charset="0"/>
        <a:buChar char=" "/>
        <a:defRPr sz="24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347472" indent="-3429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4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548640" indent="-54864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000" i="1" kern="1200">
          <a:solidFill>
            <a:schemeClr val="accent1"/>
          </a:solidFill>
          <a:latin typeface="+mn-lt"/>
          <a:ea typeface="+mn-ea"/>
          <a:cs typeface="+mn-cs"/>
        </a:defRPr>
      </a:lvl3pPr>
      <a:lvl4pPr marL="822960" indent="-82296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097280" indent="-109728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2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4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6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18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hyperlink" Target="https://docs.microsoft.com/en-us/uwp/api/Windows.UI.Notifications.ToastTemplateType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icrosoft/WindowsCommunityToolkit" TargetMode="External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19.png"/><Relationship Id="rId4" Type="http://schemas.openxmlformats.org/officeDocument/2006/relationships/hyperlink" Target="https://powershellgallery.com/packages/BurntToast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WindosNZ" TargetMode="External"/><Relationship Id="rId2" Type="http://schemas.openxmlformats.org/officeDocument/2006/relationships/hyperlink" Target="http://bit.ly/ANZPSUG-Sep18" TargetMode="External"/><Relationship Id="rId1" Type="http://schemas.openxmlformats.org/officeDocument/2006/relationships/slideLayout" Target="../slideLayouts/slideLayout40.xml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adbertram/" TargetMode="External"/><Relationship Id="rId2" Type="http://schemas.openxmlformats.org/officeDocument/2006/relationships/hyperlink" Target="https://leanpub.com/pesterbook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13.png"/><Relationship Id="rId4" Type="http://schemas.openxmlformats.org/officeDocument/2006/relationships/hyperlink" Target="https://www.techsnips.io/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4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80974"/>
            <a:ext cx="9144000" cy="3660775"/>
          </a:xfrm>
        </p:spPr>
        <p:txBody>
          <a:bodyPr>
            <a:normAutofit/>
          </a:bodyPr>
          <a:lstStyle/>
          <a:p>
            <a:r>
              <a:rPr lang="en-NZ" dirty="0" smtClean="0">
                <a:solidFill>
                  <a:schemeClr val="bg1">
                    <a:lumMod val="95000"/>
                  </a:schemeClr>
                </a:solidFill>
              </a:rPr>
              <a:t>Australia and New Zealand PowerShell User Group</a:t>
            </a:r>
            <a:br>
              <a:rPr lang="en-NZ" dirty="0" smtClean="0">
                <a:solidFill>
                  <a:schemeClr val="bg1">
                    <a:lumMod val="95000"/>
                  </a:schemeClr>
                </a:solidFill>
              </a:rPr>
            </a:br>
            <a:r>
              <a:rPr lang="en-NZ" dirty="0" smtClean="0">
                <a:solidFill>
                  <a:schemeClr val="bg1">
                    <a:lumMod val="95000"/>
                  </a:schemeClr>
                </a:solidFill>
              </a:rPr>
              <a:t/>
            </a:r>
            <a:br>
              <a:rPr lang="en-NZ" dirty="0" smtClean="0">
                <a:solidFill>
                  <a:schemeClr val="bg1">
                    <a:lumMod val="95000"/>
                  </a:schemeClr>
                </a:solidFill>
              </a:rPr>
            </a:br>
            <a:r>
              <a:rPr lang="en-NZ" dirty="0" smtClean="0">
                <a:solidFill>
                  <a:schemeClr val="bg1">
                    <a:lumMod val="95000"/>
                  </a:schemeClr>
                </a:solidFill>
              </a:rPr>
              <a:t>September 2018</a:t>
            </a:r>
            <a:endParaRPr lang="en-NZ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749420"/>
            <a:ext cx="9144000" cy="2108579"/>
          </a:xfrm>
        </p:spPr>
        <p:txBody>
          <a:bodyPr>
            <a:normAutofit/>
          </a:bodyPr>
          <a:lstStyle/>
          <a:p>
            <a:r>
              <a:rPr lang="en-NZ" sz="2000" dirty="0" smtClean="0">
                <a:solidFill>
                  <a:schemeClr val="bg1">
                    <a:lumMod val="95000"/>
                  </a:schemeClr>
                </a:solidFill>
                <a:latin typeface="Font Awesome 5 Free Solid" panose="02000503000000000000" pitchFamily="50" charset="0"/>
              </a:rPr>
              <a:t></a:t>
            </a:r>
            <a:r>
              <a:rPr lang="en-NZ" sz="2000" dirty="0" smtClean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NZ" sz="2000" dirty="0">
                <a:solidFill>
                  <a:schemeClr val="bg1">
                    <a:lumMod val="95000"/>
                  </a:schemeClr>
                </a:solidFill>
              </a:rPr>
              <a:t>https</a:t>
            </a:r>
            <a:r>
              <a:rPr lang="en-NZ" sz="2000" dirty="0" smtClean="0">
                <a:solidFill>
                  <a:schemeClr val="bg1">
                    <a:lumMod val="95000"/>
                  </a:schemeClr>
                </a:solidFill>
              </a:rPr>
              <a:t>://ANZPSUG.github.io</a:t>
            </a:r>
            <a:endParaRPr lang="en-NZ" sz="20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NZ" sz="2000" dirty="0">
                <a:solidFill>
                  <a:schemeClr val="bg1">
                    <a:lumMod val="95000"/>
                  </a:schemeClr>
                </a:solidFill>
                <a:latin typeface="Font Awesome 5 Brands Regular" panose="02000503000000000000" pitchFamily="50" charset="0"/>
              </a:rPr>
              <a:t></a:t>
            </a:r>
            <a:r>
              <a:rPr lang="en-NZ" sz="2000" dirty="0">
                <a:solidFill>
                  <a:schemeClr val="bg1">
                    <a:lumMod val="95000"/>
                  </a:schemeClr>
                </a:solidFill>
              </a:rPr>
              <a:t> https://twitter.com/ANZPSUG</a:t>
            </a:r>
          </a:p>
          <a:p>
            <a:r>
              <a:rPr lang="en-NZ" sz="2000" dirty="0" smtClean="0">
                <a:solidFill>
                  <a:schemeClr val="bg1">
                    <a:lumMod val="95000"/>
                  </a:schemeClr>
                </a:solidFill>
                <a:latin typeface="Font Awesome 5 Brands Regular" panose="02000503000000000000" pitchFamily="50" charset="0"/>
              </a:rPr>
              <a:t></a:t>
            </a:r>
            <a:r>
              <a:rPr lang="en-NZ" sz="2000" dirty="0" smtClean="0">
                <a:solidFill>
                  <a:schemeClr val="bg1">
                    <a:lumMod val="95000"/>
                  </a:schemeClr>
                </a:solidFill>
              </a:rPr>
              <a:t> https://www.meetup.com/ANZ-PowerShell-UserGroup</a:t>
            </a:r>
            <a:endParaRPr lang="en-NZ"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692" y="4587809"/>
            <a:ext cx="1554615" cy="1524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878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NZ" dirty="0" smtClean="0"/>
              <a:t>Takeaways</a:t>
            </a:r>
            <a:endParaRPr lang="en-NZ" dirty="0"/>
          </a:p>
        </p:txBody>
      </p:sp>
      <p:pic>
        <p:nvPicPr>
          <p:cNvPr id="15" name="Content Placeholder 1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1638" y="2013927"/>
            <a:ext cx="5616575" cy="3735022"/>
          </a:xfrm>
        </p:spPr>
      </p:pic>
      <p:sp>
        <p:nvSpPr>
          <p:cNvPr id="12" name="Content Placeholder 11"/>
          <p:cNvSpPr>
            <a:spLocks noGrp="1"/>
          </p:cNvSpPr>
          <p:nvPr>
            <p:ph idx="10"/>
          </p:nvPr>
        </p:nvSpPr>
        <p:spPr>
          <a:xfrm>
            <a:off x="6204856" y="1790700"/>
            <a:ext cx="5617030" cy="4527803"/>
          </a:xfrm>
        </p:spPr>
        <p:txBody>
          <a:bodyPr>
            <a:normAutofit/>
          </a:bodyPr>
          <a:lstStyle/>
          <a:p>
            <a:pPr marL="266700" indent="-266700">
              <a:buFont typeface="Arial" panose="020B0604020202020204" pitchFamily="34" charset="0"/>
              <a:buChar char="•"/>
            </a:pPr>
            <a:r>
              <a:rPr lang="en-NZ" sz="2400" dirty="0" smtClean="0"/>
              <a:t>Marriage of Scheduled Tasks and Background Jobs</a:t>
            </a:r>
          </a:p>
          <a:p>
            <a:pPr marL="266700" indent="-266700">
              <a:buFont typeface="Arial" panose="020B0604020202020204" pitchFamily="34" charset="0"/>
              <a:buChar char="•"/>
            </a:pPr>
            <a:r>
              <a:rPr lang="en-NZ" sz="2400" dirty="0" smtClean="0"/>
              <a:t>Can do anything you can do in normal PowerShell</a:t>
            </a:r>
          </a:p>
          <a:p>
            <a:pPr marL="266700" indent="-266700">
              <a:buFont typeface="Arial" panose="020B0604020202020204" pitchFamily="34" charset="0"/>
              <a:buChar char="•"/>
            </a:pPr>
            <a:r>
              <a:rPr lang="en-NZ" sz="2400" dirty="0" smtClean="0"/>
              <a:t>Try not to spread them around the network</a:t>
            </a:r>
          </a:p>
        </p:txBody>
      </p:sp>
      <p:pic>
        <p:nvPicPr>
          <p:cNvPr id="14" name="Picture Placeholder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250" y="5960283"/>
            <a:ext cx="802467" cy="802467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</p:pic>
    </p:spTree>
    <p:extLst>
      <p:ext uri="{BB962C8B-B14F-4D97-AF65-F5344CB8AC3E}">
        <p14:creationId xmlns:p14="http://schemas.microsoft.com/office/powerpoint/2010/main" val="2200245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NZ" dirty="0" smtClean="0"/>
              <a:t>What Is Toast?</a:t>
            </a:r>
            <a:endParaRPr lang="en-NZ" dirty="0"/>
          </a:p>
        </p:txBody>
      </p:sp>
      <p:pic>
        <p:nvPicPr>
          <p:cNvPr id="21" name="Content Placeholder 20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74057" y="1248230"/>
            <a:ext cx="4920343" cy="4412342"/>
          </a:xfrm>
        </p:spPr>
      </p:pic>
      <p:pic>
        <p:nvPicPr>
          <p:cNvPr id="22" name="Content Placeholder 21"/>
          <p:cNvPicPr>
            <a:picLocks noGrp="1" noChangeAspect="1"/>
          </p:cNvPicPr>
          <p:nvPr>
            <p:ph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37283" y="532610"/>
            <a:ext cx="8684831" cy="5792781"/>
          </a:xfrm>
        </p:spPr>
      </p:pic>
      <p:pic>
        <p:nvPicPr>
          <p:cNvPr id="20" name="Picture Placeholder 8"/>
          <p:cNvPicPr>
            <a:picLocks noGrp="1" noChangeAspect="1"/>
          </p:cNvPicPr>
          <p:nvPr>
            <p:ph type="pic" sz="quarter" idx="29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250" y="5960283"/>
            <a:ext cx="802467" cy="802467"/>
          </a:xfrm>
        </p:spPr>
      </p:pic>
    </p:spTree>
    <p:extLst>
      <p:ext uri="{BB962C8B-B14F-4D97-AF65-F5344CB8AC3E}">
        <p14:creationId xmlns:p14="http://schemas.microsoft.com/office/powerpoint/2010/main" val="4098465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29"/>
          </p:nvPr>
        </p:nvSpPr>
        <p:spPr/>
      </p:sp>
      <p:pic>
        <p:nvPicPr>
          <p:cNvPr id="1026" name="Picture 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urntToast Notification Example in Windows 8.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24875" y="70907"/>
            <a:ext cx="3667125" cy="857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Placeholder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250" y="5960283"/>
            <a:ext cx="802467" cy="802467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</p:pic>
    </p:spTree>
    <p:extLst>
      <p:ext uri="{BB962C8B-B14F-4D97-AF65-F5344CB8AC3E}">
        <p14:creationId xmlns:p14="http://schemas.microsoft.com/office/powerpoint/2010/main" val="3107743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29"/>
          </p:nvPr>
        </p:nvSpPr>
        <p:spPr/>
      </p:sp>
      <p:pic>
        <p:nvPicPr>
          <p:cNvPr id="2050" name="Picture 2" descr="Image result for windows 10 wallpap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BurntToast Notification Example in Windows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79735" y="5693684"/>
            <a:ext cx="3667125" cy="1019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Placeholder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250" y="5960283"/>
            <a:ext cx="802467" cy="802467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</p:pic>
    </p:spTree>
    <p:extLst>
      <p:ext uri="{BB962C8B-B14F-4D97-AF65-F5344CB8AC3E}">
        <p14:creationId xmlns:p14="http://schemas.microsoft.com/office/powerpoint/2010/main" val="2100448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NZ" dirty="0" smtClean="0"/>
              <a:t>Anatomy of a Toast</a:t>
            </a:r>
            <a:endParaRPr lang="en-NZ" dirty="0"/>
          </a:p>
        </p:txBody>
      </p:sp>
      <p:sp>
        <p:nvSpPr>
          <p:cNvPr id="13" name="Content Placeholder 12"/>
          <p:cNvSpPr>
            <a:spLocks noGrp="1"/>
          </p:cNvSpPr>
          <p:nvPr>
            <p:ph idx="1"/>
          </p:nvPr>
        </p:nvSpPr>
        <p:spPr>
          <a:xfrm>
            <a:off x="401216" y="1763497"/>
            <a:ext cx="11430000" cy="4236097"/>
          </a:xfrm>
        </p:spPr>
        <p:txBody>
          <a:bodyPr>
            <a:normAutofit/>
          </a:bodyPr>
          <a:lstStyle/>
          <a:p>
            <a:r>
              <a:rPr lang="en-NZ" sz="1800" dirty="0" smtClean="0"/>
              <a:t>It’s all XML:</a:t>
            </a:r>
            <a:endParaRPr lang="en-NZ" sz="1800" dirty="0"/>
          </a:p>
          <a:p>
            <a:r>
              <a:rPr lang="en-NZ" sz="15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&lt;toast</a:t>
            </a:r>
            <a:r>
              <a:rPr lang="en-NZ" sz="1500" dirty="0" smtClean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&gt;</a:t>
            </a:r>
            <a:br>
              <a:rPr lang="en-NZ" sz="1500" dirty="0" smtClean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r>
              <a:rPr lang="en-NZ" sz="1500" dirty="0" smtClean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&lt;</a:t>
            </a:r>
            <a:r>
              <a:rPr lang="en-NZ" sz="15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visual</a:t>
            </a:r>
            <a:r>
              <a:rPr lang="en-NZ" sz="1500" dirty="0" smtClean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&gt;</a:t>
            </a:r>
            <a:br>
              <a:rPr lang="en-NZ" sz="1500" dirty="0" smtClean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r>
              <a:rPr lang="en-NZ" sz="1500" dirty="0" smtClean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&lt;</a:t>
            </a:r>
            <a:r>
              <a:rPr lang="en-NZ" sz="15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binding template=</a:t>
            </a:r>
            <a:r>
              <a:rPr lang="en-NZ" sz="1500" dirty="0">
                <a:solidFill>
                  <a:srgbClr val="00B05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"</a:t>
            </a:r>
            <a:r>
              <a:rPr lang="en-NZ" sz="1500" dirty="0" err="1">
                <a:solidFill>
                  <a:srgbClr val="00B05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ToastGeneric</a:t>
            </a:r>
            <a:r>
              <a:rPr lang="en-NZ" sz="1500" dirty="0" smtClean="0">
                <a:solidFill>
                  <a:srgbClr val="00B05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"</a:t>
            </a:r>
            <a:r>
              <a:rPr lang="en-NZ" sz="1500" dirty="0" smtClean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&gt;</a:t>
            </a:r>
            <a:br>
              <a:rPr lang="en-NZ" sz="1500" dirty="0" smtClean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r>
              <a:rPr lang="en-NZ" sz="1500" dirty="0" smtClean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  &lt;</a:t>
            </a:r>
            <a:r>
              <a:rPr lang="en-NZ" sz="15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text&gt;</a:t>
            </a:r>
            <a:r>
              <a:rPr lang="en-NZ" sz="1500" dirty="0">
                <a:solidFill>
                  <a:srgbClr val="00B05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Default Notification</a:t>
            </a:r>
            <a:r>
              <a:rPr lang="en-NZ" sz="15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&lt;/text</a:t>
            </a:r>
            <a:r>
              <a:rPr lang="en-NZ" sz="1500" dirty="0" smtClean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&gt;</a:t>
            </a:r>
            <a:br>
              <a:rPr lang="en-NZ" sz="1500" dirty="0" smtClean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r>
              <a:rPr lang="en-NZ" sz="1500" dirty="0" smtClean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  &lt;</a:t>
            </a:r>
            <a:r>
              <a:rPr lang="en-NZ" sz="15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image </a:t>
            </a:r>
            <a:r>
              <a:rPr lang="en-NZ" sz="1500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src</a:t>
            </a:r>
            <a:r>
              <a:rPr lang="en-NZ" sz="15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=</a:t>
            </a:r>
            <a:r>
              <a:rPr lang="en-NZ" sz="1500" dirty="0">
                <a:solidFill>
                  <a:srgbClr val="00B05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"C:\Images\BurntToast.png"</a:t>
            </a:r>
            <a:r>
              <a:rPr lang="en-NZ" sz="15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placement=</a:t>
            </a:r>
            <a:r>
              <a:rPr lang="en-NZ" sz="1500" dirty="0">
                <a:solidFill>
                  <a:srgbClr val="00B05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"</a:t>
            </a:r>
            <a:r>
              <a:rPr lang="en-NZ" sz="1500" dirty="0" err="1">
                <a:solidFill>
                  <a:srgbClr val="00B05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appLogoOverride</a:t>
            </a:r>
            <a:r>
              <a:rPr lang="en-NZ" sz="1500" dirty="0">
                <a:solidFill>
                  <a:srgbClr val="00B05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"</a:t>
            </a:r>
            <a:r>
              <a:rPr lang="en-NZ" sz="15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hint-crop=</a:t>
            </a:r>
            <a:r>
              <a:rPr lang="en-NZ" sz="1500" dirty="0">
                <a:solidFill>
                  <a:srgbClr val="00B05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"circle"</a:t>
            </a:r>
            <a:r>
              <a:rPr lang="en-NZ" sz="15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</a:t>
            </a:r>
            <a:r>
              <a:rPr lang="en-NZ" sz="1500" dirty="0" smtClean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/&gt;</a:t>
            </a:r>
            <a:br>
              <a:rPr lang="en-NZ" sz="1500" dirty="0" smtClean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r>
              <a:rPr lang="en-NZ" sz="1500" dirty="0" smtClean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&lt;/</a:t>
            </a:r>
            <a:r>
              <a:rPr lang="en-NZ" sz="15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binding</a:t>
            </a:r>
            <a:r>
              <a:rPr lang="en-NZ" sz="1500" dirty="0" smtClean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&gt;</a:t>
            </a:r>
            <a:br>
              <a:rPr lang="en-NZ" sz="1500" dirty="0" smtClean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r>
              <a:rPr lang="en-NZ" sz="1500" dirty="0" smtClean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&lt;/</a:t>
            </a:r>
            <a:r>
              <a:rPr lang="en-NZ" sz="15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visual</a:t>
            </a:r>
            <a:r>
              <a:rPr lang="en-NZ" sz="1500" dirty="0" smtClean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&gt;</a:t>
            </a:r>
            <a:br>
              <a:rPr lang="en-NZ" sz="1500" dirty="0" smtClean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r>
              <a:rPr lang="en-NZ" sz="1500" dirty="0" smtClean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&lt;</a:t>
            </a:r>
            <a:r>
              <a:rPr lang="en-NZ" sz="15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audio </a:t>
            </a:r>
            <a:r>
              <a:rPr lang="en-NZ" sz="1500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src</a:t>
            </a:r>
            <a:r>
              <a:rPr lang="en-NZ" sz="15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=</a:t>
            </a:r>
            <a:r>
              <a:rPr lang="en-NZ" sz="1500" dirty="0">
                <a:solidFill>
                  <a:srgbClr val="00B05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"</a:t>
            </a:r>
            <a:r>
              <a:rPr lang="en-NZ" sz="1500" dirty="0" err="1">
                <a:solidFill>
                  <a:srgbClr val="00B05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ms-winsoundevent:Notification.Default</a:t>
            </a:r>
            <a:r>
              <a:rPr lang="en-NZ" sz="1500" dirty="0">
                <a:solidFill>
                  <a:srgbClr val="00B05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"</a:t>
            </a:r>
            <a:r>
              <a:rPr lang="en-NZ" sz="15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</a:t>
            </a:r>
            <a:r>
              <a:rPr lang="en-NZ" sz="1500" dirty="0" smtClean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/&gt;</a:t>
            </a:r>
            <a:br>
              <a:rPr lang="en-NZ" sz="1500" dirty="0" smtClean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r>
              <a:rPr lang="en-NZ" sz="1500" dirty="0" smtClean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&lt;/</a:t>
            </a:r>
            <a:r>
              <a:rPr lang="en-NZ" sz="15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toast&gt;</a:t>
            </a:r>
          </a:p>
          <a:p>
            <a:endParaRPr lang="en-NZ" dirty="0" smtClean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7341" y="1763497"/>
            <a:ext cx="4333875" cy="952500"/>
          </a:xfrm>
          <a:prstGeom prst="rect">
            <a:avLst/>
          </a:prstGeom>
        </p:spPr>
      </p:pic>
      <p:pic>
        <p:nvPicPr>
          <p:cNvPr id="17" name="Picture Placeholder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250" y="5960283"/>
            <a:ext cx="802467" cy="802467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</p:pic>
      <p:sp>
        <p:nvSpPr>
          <p:cNvPr id="18" name="Rectangle 17"/>
          <p:cNvSpPr/>
          <p:nvPr/>
        </p:nvSpPr>
        <p:spPr>
          <a:xfrm>
            <a:off x="8362950" y="1971675"/>
            <a:ext cx="1733550" cy="31432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Z" sz="1800" b="0" i="0" u="none" strike="noStrike" kern="1200" cap="none" spc="0" normalizeH="0" baseline="0" noProof="0" dirty="0">
              <a:ln>
                <a:noFill/>
              </a:ln>
              <a:solidFill>
                <a:srgbClr val="FCFDF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219201" y="3457575"/>
            <a:ext cx="3886200" cy="31432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Z" sz="1800" b="0" i="0" u="none" strike="noStrike" kern="1200" cap="none" spc="0" normalizeH="0" baseline="0" noProof="0">
              <a:ln>
                <a:noFill/>
              </a:ln>
              <a:solidFill>
                <a:srgbClr val="FCFDF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cxnSp>
        <p:nvCxnSpPr>
          <p:cNvPr id="21" name="Straight Arrow Connector 20"/>
          <p:cNvCxnSpPr>
            <a:stCxn id="19" idx="3"/>
            <a:endCxn id="18" idx="1"/>
          </p:cNvCxnSpPr>
          <p:nvPr/>
        </p:nvCxnSpPr>
        <p:spPr>
          <a:xfrm flipV="1">
            <a:off x="5105401" y="2128838"/>
            <a:ext cx="3257549" cy="148590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1219201" y="3800475"/>
            <a:ext cx="10048874" cy="31432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Z" sz="1800" b="0" i="0" u="none" strike="noStrike" kern="1200" cap="none" spc="0" normalizeH="0" baseline="0" noProof="0">
              <a:ln>
                <a:noFill/>
              </a:ln>
              <a:solidFill>
                <a:srgbClr val="FCFDF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7658100" y="1915681"/>
            <a:ext cx="647700" cy="66559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Z" sz="1800" b="0" i="0" u="none" strike="noStrike" kern="1200" cap="none" spc="0" normalizeH="0" baseline="0" noProof="0" dirty="0">
              <a:ln>
                <a:noFill/>
              </a:ln>
              <a:solidFill>
                <a:srgbClr val="FCFDF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cxnSp>
        <p:nvCxnSpPr>
          <p:cNvPr id="26" name="Straight Arrow Connector 25"/>
          <p:cNvCxnSpPr>
            <a:stCxn id="24" idx="0"/>
            <a:endCxn id="25" idx="2"/>
          </p:cNvCxnSpPr>
          <p:nvPr/>
        </p:nvCxnSpPr>
        <p:spPr>
          <a:xfrm flipV="1">
            <a:off x="6243638" y="2581275"/>
            <a:ext cx="1738312" cy="121920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7054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  <p:bldP spid="19" grpId="0" animBg="1"/>
      <p:bldP spid="19" grpId="1" animBg="1"/>
      <p:bldP spid="24" grpId="0" animBg="1"/>
      <p:bldP spid="2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/>
              <a:t>In the Beginning There Were Templates</a:t>
            </a:r>
            <a:endParaRPr lang="en-NZ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7"/>
          </p:nvPr>
        </p:nvSpPr>
        <p:spPr>
          <a:xfrm>
            <a:off x="689098" y="4422711"/>
            <a:ext cx="2470151" cy="2340037"/>
          </a:xfrm>
        </p:spPr>
        <p:txBody>
          <a:bodyPr>
            <a:normAutofit/>
          </a:bodyPr>
          <a:lstStyle/>
          <a:p>
            <a:pPr algn="just"/>
            <a:r>
              <a:rPr lang="en-NZ" b="1" dirty="0" smtClean="0"/>
              <a:t>ToastText01</a:t>
            </a:r>
            <a:br>
              <a:rPr lang="en-NZ" b="1" dirty="0" smtClean="0"/>
            </a:br>
            <a:r>
              <a:rPr lang="en-US" sz="1600" dirty="0" smtClean="0"/>
              <a:t>A </a:t>
            </a:r>
            <a:r>
              <a:rPr lang="en-US" sz="1600" dirty="0"/>
              <a:t>single string wrapped across three lines of text. </a:t>
            </a:r>
            <a:endParaRPr lang="en-NZ" sz="16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24"/>
          </p:nvPr>
        </p:nvSpPr>
        <p:spPr>
          <a:xfrm>
            <a:off x="3478107" y="4422710"/>
            <a:ext cx="2470151" cy="2340039"/>
          </a:xfrm>
        </p:spPr>
        <p:txBody>
          <a:bodyPr>
            <a:normAutofit fontScale="92500" lnSpcReduction="10000"/>
          </a:bodyPr>
          <a:lstStyle/>
          <a:p>
            <a:pPr algn="just"/>
            <a:r>
              <a:rPr lang="en-NZ" sz="2100" b="1" dirty="0" smtClean="0"/>
              <a:t>ToastText03</a:t>
            </a:r>
            <a:r>
              <a:rPr lang="en-NZ" b="1" dirty="0" smtClean="0"/>
              <a:t/>
            </a:r>
            <a:br>
              <a:rPr lang="en-NZ" b="1" dirty="0" smtClean="0"/>
            </a:br>
            <a:r>
              <a:rPr lang="en-US" sz="1700" dirty="0" smtClean="0"/>
              <a:t>One </a:t>
            </a:r>
            <a:r>
              <a:rPr lang="en-US" sz="1700" dirty="0"/>
              <a:t>string of bold text wrapped across the first and second lines, one string of regular text on the third line.</a:t>
            </a:r>
            <a:endParaRPr lang="en-NZ" sz="1700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5"/>
          </p:nvPr>
        </p:nvSpPr>
        <p:spPr>
          <a:xfrm>
            <a:off x="6267116" y="4422710"/>
            <a:ext cx="2470151" cy="2340040"/>
          </a:xfrm>
        </p:spPr>
        <p:txBody>
          <a:bodyPr>
            <a:normAutofit fontScale="70000" lnSpcReduction="20000"/>
          </a:bodyPr>
          <a:lstStyle/>
          <a:p>
            <a:pPr algn="just"/>
            <a:r>
              <a:rPr lang="en-NZ" sz="2600" b="1" dirty="0" smtClean="0"/>
              <a:t>ToastImageAndText02</a:t>
            </a:r>
            <a:r>
              <a:rPr lang="en-NZ" dirty="0" smtClean="0"/>
              <a:t/>
            </a:r>
            <a:br>
              <a:rPr lang="en-NZ" dirty="0" smtClean="0"/>
            </a:br>
            <a:r>
              <a:rPr lang="en-US" sz="2300" dirty="0"/>
              <a:t>A large image, one string of bold text on the first line, one string of regular text wrapped across the second and third lines. </a:t>
            </a:r>
            <a:endParaRPr lang="en-NZ" sz="2300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26"/>
          </p:nvPr>
        </p:nvSpPr>
        <p:spPr>
          <a:xfrm>
            <a:off x="9056125" y="4422710"/>
            <a:ext cx="2470151" cy="2340038"/>
          </a:xfrm>
        </p:spPr>
        <p:txBody>
          <a:bodyPr>
            <a:normAutofit fontScale="77500" lnSpcReduction="20000"/>
          </a:bodyPr>
          <a:lstStyle/>
          <a:p>
            <a:pPr algn="just"/>
            <a:r>
              <a:rPr lang="en-NZ" sz="2100" b="1" dirty="0" smtClean="0"/>
              <a:t>ToastImageAndText04</a:t>
            </a:r>
            <a:r>
              <a:rPr lang="en-NZ" dirty="0" smtClean="0"/>
              <a:t/>
            </a:r>
            <a:br>
              <a:rPr lang="en-NZ" dirty="0" smtClean="0"/>
            </a:br>
            <a:r>
              <a:rPr lang="en-US" sz="1900" dirty="0"/>
              <a:t>A large image, one string of bold text on the first line, one string of regular text on the second line, one string of regular text on the third line</a:t>
            </a:r>
            <a:r>
              <a:rPr lang="en-US" sz="1900" dirty="0" smtClean="0"/>
              <a:t>.</a:t>
            </a:r>
            <a:endParaRPr lang="en-NZ" dirty="0"/>
          </a:p>
        </p:txBody>
      </p:sp>
      <p:pic>
        <p:nvPicPr>
          <p:cNvPr id="17" name="Picture Placeholder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250" y="5960283"/>
            <a:ext cx="802467" cy="802467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2981" y="3246783"/>
            <a:ext cx="3483334" cy="81428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71515" y="2070854"/>
            <a:ext cx="3483334" cy="81428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60524" y="3246783"/>
            <a:ext cx="3483334" cy="814286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49533" y="2070854"/>
            <a:ext cx="3483334" cy="814286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9655434" y="665046"/>
            <a:ext cx="19145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NZ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C1624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  <a:hlinkClick r:id="rId7"/>
              </a:rPr>
              <a:t>The Docs</a:t>
            </a:r>
            <a:endParaRPr kumimoji="0" lang="en-NZ" sz="1400" b="0" i="0" u="none" strike="noStrike" kern="1200" cap="none" spc="0" normalizeH="0" baseline="0" noProof="0" dirty="0">
              <a:ln>
                <a:noFill/>
              </a:ln>
              <a:solidFill>
                <a:srgbClr val="0C1624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54336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NZ" dirty="0" smtClean="0"/>
              <a:t>Now You Have to Be “Adaptive”…</a:t>
            </a:r>
            <a:endParaRPr lang="en-NZ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NZ" sz="3200" dirty="0" smtClean="0"/>
              <a:t>One template to rule them all: </a:t>
            </a:r>
            <a:r>
              <a:rPr lang="en-NZ" sz="3200" dirty="0" err="1" smtClean="0"/>
              <a:t>ToastGeneric</a:t>
            </a:r>
            <a:endParaRPr lang="en-NZ" sz="3200" dirty="0" smtClean="0"/>
          </a:p>
          <a:p>
            <a:pPr marL="0" indent="0">
              <a:buNone/>
            </a:pPr>
            <a:r>
              <a:rPr lang="en-NZ" sz="3200" dirty="0"/>
              <a:t>	</a:t>
            </a:r>
            <a:r>
              <a:rPr lang="en-NZ" sz="3200" dirty="0" smtClean="0"/>
              <a:t>Freedom to have your toast, your way</a:t>
            </a:r>
            <a:endParaRPr lang="en-NZ" sz="3200" dirty="0"/>
          </a:p>
        </p:txBody>
      </p:sp>
      <p:pic>
        <p:nvPicPr>
          <p:cNvPr id="9" name="Picture Placeholder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250" y="5960283"/>
            <a:ext cx="802467" cy="802467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1925" y="3522846"/>
            <a:ext cx="4314825" cy="3239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378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409380" y="3392424"/>
            <a:ext cx="11363520" cy="1163245"/>
          </a:xfrm>
        </p:spPr>
        <p:txBody>
          <a:bodyPr>
            <a:normAutofit/>
          </a:bodyPr>
          <a:lstStyle/>
          <a:p>
            <a:r>
              <a:rPr lang="en-NZ" sz="5400" smtClean="0"/>
              <a:t>CODE </a:t>
            </a:r>
            <a:r>
              <a:rPr lang="en-NZ" sz="5400" dirty="0" smtClean="0"/>
              <a:t>TIME!</a:t>
            </a:r>
            <a:endParaRPr lang="en-NZ" sz="1800" dirty="0"/>
          </a:p>
        </p:txBody>
      </p:sp>
      <p:pic>
        <p:nvPicPr>
          <p:cNvPr id="7" name="Picture Placeholder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250" y="5960283"/>
            <a:ext cx="802467" cy="802467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</p:pic>
    </p:spTree>
    <p:extLst>
      <p:ext uri="{BB962C8B-B14F-4D97-AF65-F5344CB8AC3E}">
        <p14:creationId xmlns:p14="http://schemas.microsoft.com/office/powerpoint/2010/main" val="856257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NZ" dirty="0" smtClean="0"/>
              <a:t>What’s Not Working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endParaRPr lang="en-NZ" sz="24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NZ" sz="2400" dirty="0" smtClean="0"/>
              <a:t>  Events – Perform an action in code on click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NZ" sz="2400" dirty="0"/>
              <a:t> </a:t>
            </a:r>
            <a:r>
              <a:rPr lang="en-NZ" sz="2400" dirty="0" smtClean="0"/>
              <a:t> Updatable toasts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NZ" sz="2400" dirty="0" smtClean="0"/>
              <a:t>  Windows 10 Home Edition (Maybe?)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NZ" sz="2400" dirty="0"/>
              <a:t> </a:t>
            </a:r>
            <a:r>
              <a:rPr lang="en-NZ" sz="2400" dirty="0" smtClean="0"/>
              <a:t> Updateable hel</a:t>
            </a:r>
            <a:r>
              <a:rPr lang="en-NZ" sz="2400" dirty="0"/>
              <a:t>p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05538" y="2009246"/>
            <a:ext cx="5616575" cy="3744383"/>
          </a:xfrm>
        </p:spPr>
      </p:pic>
      <p:pic>
        <p:nvPicPr>
          <p:cNvPr id="6" name="Picture Placeholder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250" y="5960283"/>
            <a:ext cx="802467" cy="802467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401216" y="499533"/>
            <a:ext cx="11430000" cy="7880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b="0" kern="1200" spc="-120" baseline="0">
                <a:solidFill>
                  <a:schemeClr val="accent4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NZ" sz="5400" b="0" i="0" u="none" strike="noStrike" kern="1200" cap="none" spc="-120" normalizeH="0" baseline="0" noProof="0" dirty="0" smtClean="0">
                <a:ln>
                  <a:noFill/>
                </a:ln>
                <a:solidFill>
                  <a:srgbClr val="F16953"/>
                </a:solidFill>
                <a:effectLst/>
                <a:uLnTx/>
                <a:uFillTx/>
                <a:latin typeface="Tw Cen MT" panose="020B0602020104020603"/>
                <a:ea typeface="+mj-ea"/>
                <a:cs typeface="+mj-cs"/>
              </a:rPr>
              <a:t>What’s </a:t>
            </a:r>
            <a:r>
              <a:rPr kumimoji="0" lang="en-NZ" sz="5400" b="0" i="0" u="none" strike="sngStrike" kern="1200" cap="none" spc="-120" normalizeH="0" baseline="0" noProof="0" dirty="0" smtClean="0">
                <a:ln>
                  <a:noFill/>
                </a:ln>
                <a:solidFill>
                  <a:srgbClr val="F16953"/>
                </a:solidFill>
                <a:effectLst/>
                <a:uLnTx/>
                <a:uFillTx/>
                <a:latin typeface="Tw Cen MT" panose="020B0602020104020603"/>
                <a:ea typeface="+mj-ea"/>
                <a:cs typeface="+mj-cs"/>
              </a:rPr>
              <a:t>Not Working</a:t>
            </a:r>
            <a:r>
              <a:rPr kumimoji="0" lang="en-NZ" sz="5400" b="0" i="0" u="none" strike="noStrike" kern="1200" cap="none" spc="-120" normalizeH="0" baseline="0" noProof="0" dirty="0" smtClean="0">
                <a:ln>
                  <a:noFill/>
                </a:ln>
                <a:solidFill>
                  <a:srgbClr val="F16953"/>
                </a:solidFill>
                <a:effectLst/>
                <a:uLnTx/>
                <a:uFillTx/>
                <a:latin typeface="Tw Cen MT" panose="020B0602020104020603"/>
                <a:ea typeface="+mj-ea"/>
                <a:cs typeface="+mj-cs"/>
              </a:rPr>
              <a:t> Still Being Implemented</a:t>
            </a:r>
            <a:endParaRPr kumimoji="0" lang="en-NZ" sz="5400" b="0" i="0" u="none" strike="noStrike" kern="1200" cap="none" spc="-120" normalizeH="0" baseline="0" noProof="0" dirty="0">
              <a:ln>
                <a:noFill/>
              </a:ln>
              <a:solidFill>
                <a:srgbClr val="F16953"/>
              </a:solidFill>
              <a:effectLst/>
              <a:uLnTx/>
              <a:uFillTx/>
              <a:latin typeface="Tw Cen MT" panose="020B0602020104020603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041423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NZ" dirty="0" smtClean="0"/>
              <a:t>Takeaways</a:t>
            </a:r>
            <a:endParaRPr lang="en-NZ" dirty="0"/>
          </a:p>
        </p:txBody>
      </p:sp>
      <p:pic>
        <p:nvPicPr>
          <p:cNvPr id="15" name="Content Placeholder 1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1638" y="2013927"/>
            <a:ext cx="5616575" cy="3735022"/>
          </a:xfrm>
        </p:spPr>
      </p:pic>
      <p:sp>
        <p:nvSpPr>
          <p:cNvPr id="12" name="Content Placeholder 11"/>
          <p:cNvSpPr>
            <a:spLocks noGrp="1"/>
          </p:cNvSpPr>
          <p:nvPr>
            <p:ph idx="10"/>
          </p:nvPr>
        </p:nvSpPr>
        <p:spPr>
          <a:xfrm>
            <a:off x="6204856" y="1790700"/>
            <a:ext cx="5617030" cy="4527803"/>
          </a:xfrm>
        </p:spPr>
        <p:txBody>
          <a:bodyPr>
            <a:normAutofit/>
          </a:bodyPr>
          <a:lstStyle/>
          <a:p>
            <a:pPr marL="266700" indent="-266700">
              <a:buFont typeface="Arial" panose="020B0604020202020204" pitchFamily="34" charset="0"/>
              <a:buChar char="•"/>
            </a:pPr>
            <a:r>
              <a:rPr lang="en-NZ" sz="2400" dirty="0" smtClean="0"/>
              <a:t>It’s all XML</a:t>
            </a:r>
          </a:p>
          <a:p>
            <a:pPr marL="266700" indent="-266700">
              <a:buFont typeface="Arial" panose="020B0604020202020204" pitchFamily="34" charset="0"/>
              <a:buChar char="•"/>
            </a:pPr>
            <a:r>
              <a:rPr lang="en-NZ" sz="2400" dirty="0" smtClean="0"/>
              <a:t>You don’t need to touch XML</a:t>
            </a:r>
          </a:p>
          <a:p>
            <a:pPr marL="266700" indent="-266700">
              <a:buFont typeface="Arial" panose="020B0604020202020204" pitchFamily="34" charset="0"/>
              <a:buChar char="•"/>
            </a:pPr>
            <a:r>
              <a:rPr lang="en-NZ" sz="2400" dirty="0" smtClean="0"/>
              <a:t>Leverage the </a:t>
            </a:r>
            <a:r>
              <a:rPr lang="en-NZ" sz="2400" strike="sngStrike" dirty="0" smtClean="0"/>
              <a:t>UWP</a:t>
            </a:r>
            <a:r>
              <a:rPr lang="en-NZ" sz="2400" dirty="0" smtClean="0"/>
              <a:t> </a:t>
            </a:r>
            <a:r>
              <a:rPr lang="en-NZ" sz="2400" dirty="0" smtClean="0">
                <a:hlinkClick r:id="rId3"/>
              </a:rPr>
              <a:t>Windows Community Toolkit</a:t>
            </a:r>
            <a:r>
              <a:rPr lang="en-NZ" sz="2400" dirty="0" smtClean="0"/>
              <a:t> to roll your own</a:t>
            </a:r>
          </a:p>
          <a:p>
            <a:pPr marL="266700" indent="-266700">
              <a:buFont typeface="Arial" panose="020B0604020202020204" pitchFamily="34" charset="0"/>
              <a:buChar char="•"/>
            </a:pPr>
            <a:r>
              <a:rPr lang="en-NZ" sz="2400" dirty="0" smtClean="0"/>
              <a:t>Use </a:t>
            </a:r>
            <a:r>
              <a:rPr lang="en-NZ" sz="2400" dirty="0" smtClean="0">
                <a:hlinkClick r:id="rId4"/>
              </a:rPr>
              <a:t>BurntToast</a:t>
            </a:r>
            <a:endParaRPr lang="en-NZ" sz="2400" dirty="0" smtClean="0"/>
          </a:p>
          <a:p>
            <a:pPr marL="266700" indent="-266700">
              <a:buFont typeface="Arial" panose="020B0604020202020204" pitchFamily="34" charset="0"/>
              <a:buChar char="•"/>
            </a:pPr>
            <a:r>
              <a:rPr lang="en-NZ" sz="2400" dirty="0" smtClean="0"/>
              <a:t>Let me know your use cases!</a:t>
            </a:r>
          </a:p>
          <a:p>
            <a:pPr>
              <a:buFont typeface="Arial" panose="020B0604020202020204" pitchFamily="34" charset="0"/>
              <a:buChar char="•"/>
            </a:pPr>
            <a:endParaRPr lang="en-NZ" sz="2400" dirty="0"/>
          </a:p>
        </p:txBody>
      </p:sp>
      <p:pic>
        <p:nvPicPr>
          <p:cNvPr id="14" name="Picture Placeholder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250" y="5960283"/>
            <a:ext cx="802467" cy="802467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</p:pic>
    </p:spTree>
    <p:extLst>
      <p:ext uri="{BB962C8B-B14F-4D97-AF65-F5344CB8AC3E}">
        <p14:creationId xmlns:p14="http://schemas.microsoft.com/office/powerpoint/2010/main" val="229296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4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>
                <a:solidFill>
                  <a:schemeClr val="bg1">
                    <a:lumMod val="95000"/>
                  </a:schemeClr>
                </a:solidFill>
              </a:rPr>
              <a:t>ANZPSUG Co-Organisers</a:t>
            </a:r>
            <a:endParaRPr lang="en-NZ" dirty="0">
              <a:solidFill>
                <a:schemeClr val="bg1">
                  <a:lumMod val="95000"/>
                </a:schemeClr>
              </a:solidFill>
            </a:endParaRP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24326171"/>
              </p:ext>
            </p:extLst>
          </p:nvPr>
        </p:nvGraphicFramePr>
        <p:xfrm>
          <a:off x="838200" y="1825625"/>
          <a:ext cx="10512000" cy="3356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12000">
                  <a:extLst>
                    <a:ext uri="{9D8B030D-6E8A-4147-A177-3AD203B41FA5}">
                      <a16:colId xmlns:a16="http://schemas.microsoft.com/office/drawing/2014/main" val="2735948023"/>
                    </a:ext>
                  </a:extLst>
                </a:gridCol>
                <a:gridCol w="1638000">
                  <a:extLst>
                    <a:ext uri="{9D8B030D-6E8A-4147-A177-3AD203B41FA5}">
                      <a16:colId xmlns:a16="http://schemas.microsoft.com/office/drawing/2014/main" val="3078606140"/>
                    </a:ext>
                  </a:extLst>
                </a:gridCol>
                <a:gridCol w="2412000">
                  <a:extLst>
                    <a:ext uri="{9D8B030D-6E8A-4147-A177-3AD203B41FA5}">
                      <a16:colId xmlns:a16="http://schemas.microsoft.com/office/drawing/2014/main" val="4144843623"/>
                    </a:ext>
                  </a:extLst>
                </a:gridCol>
                <a:gridCol w="1638000">
                  <a:extLst>
                    <a:ext uri="{9D8B030D-6E8A-4147-A177-3AD203B41FA5}">
                      <a16:colId xmlns:a16="http://schemas.microsoft.com/office/drawing/2014/main" val="4134608523"/>
                    </a:ext>
                  </a:extLst>
                </a:gridCol>
                <a:gridCol w="2412000">
                  <a:extLst>
                    <a:ext uri="{9D8B030D-6E8A-4147-A177-3AD203B41FA5}">
                      <a16:colId xmlns:a16="http://schemas.microsoft.com/office/drawing/2014/main" val="115186376"/>
                    </a:ext>
                  </a:extLst>
                </a:gridCol>
              </a:tblGrid>
              <a:tr h="2412000">
                <a:tc>
                  <a:txBody>
                    <a:bodyPr/>
                    <a:lstStyle/>
                    <a:p>
                      <a:pPr algn="ctr"/>
                      <a:endParaRPr lang="en-NZ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2"/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NZ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NZ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3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NZ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NZ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4"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34610188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NZ" sz="2000" b="1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Adam</a:t>
                      </a:r>
                      <a:r>
                        <a:rPr lang="en-NZ" sz="2000" b="1" baseline="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 Murray</a:t>
                      </a:r>
                      <a:endParaRPr lang="en-NZ" sz="2000" b="0" baseline="0" dirty="0" smtClean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  <a:p>
                      <a:pPr algn="ctr"/>
                      <a:r>
                        <a:rPr lang="en-NZ" sz="1800" baseline="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(AUS)</a:t>
                      </a:r>
                    </a:p>
                    <a:p>
                      <a:pPr algn="ctr"/>
                      <a:r>
                        <a:rPr lang="en-NZ" sz="1800" baseline="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@muzzar78</a:t>
                      </a:r>
                      <a:endParaRPr lang="en-NZ" sz="18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NZ" sz="18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Z" sz="2000" b="1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Charbel Aghnatios</a:t>
                      </a:r>
                      <a:endParaRPr lang="en-NZ" sz="2000" b="0" dirty="0" smtClean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  <a:p>
                      <a:pPr algn="ctr"/>
                      <a:r>
                        <a:rPr lang="en-NZ" sz="180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(AUS)</a:t>
                      </a:r>
                    </a:p>
                    <a:p>
                      <a:pPr algn="ctr"/>
                      <a:r>
                        <a:rPr lang="en-NZ" sz="180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@Charbs_Security</a:t>
                      </a:r>
                      <a:endParaRPr lang="en-NZ" sz="18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NZ" sz="18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Z" sz="2000" b="1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Josh King</a:t>
                      </a:r>
                      <a:endParaRPr lang="en-NZ" sz="2000" b="0" dirty="0" smtClean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  <a:p>
                      <a:pPr algn="ctr"/>
                      <a:r>
                        <a:rPr lang="en-NZ" sz="180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(NZ)</a:t>
                      </a:r>
                    </a:p>
                    <a:p>
                      <a:pPr algn="ctr"/>
                      <a:r>
                        <a:rPr lang="en-NZ" sz="180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@WindosNZ</a:t>
                      </a:r>
                      <a:endParaRPr lang="en-NZ" sz="18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34130783"/>
                  </a:ext>
                </a:extLst>
              </a:tr>
            </a:tbl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8194" y="5965369"/>
            <a:ext cx="849313" cy="832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213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ctrTitle"/>
          </p:nvPr>
        </p:nvSpPr>
        <p:spPr>
          <a:xfrm>
            <a:off x="401216" y="1540171"/>
            <a:ext cx="11140751" cy="830264"/>
          </a:xfrm>
        </p:spPr>
        <p:txBody>
          <a:bodyPr/>
          <a:lstStyle/>
          <a:p>
            <a:r>
              <a:rPr lang="en-NZ" dirty="0" smtClean="0"/>
              <a:t>THANK YOU!</a:t>
            </a:r>
            <a:endParaRPr lang="en-NZ" dirty="0"/>
          </a:p>
        </p:txBody>
      </p:sp>
      <p:sp>
        <p:nvSpPr>
          <p:cNvPr id="11" name="Subtitle 10"/>
          <p:cNvSpPr>
            <a:spLocks noGrp="1"/>
          </p:cNvSpPr>
          <p:nvPr>
            <p:ph type="subTitle" idx="1"/>
          </p:nvPr>
        </p:nvSpPr>
        <p:spPr>
          <a:xfrm>
            <a:off x="401215" y="3169532"/>
            <a:ext cx="11140751" cy="3020956"/>
          </a:xfrm>
        </p:spPr>
        <p:txBody>
          <a:bodyPr>
            <a:normAutofit/>
          </a:bodyPr>
          <a:lstStyle/>
          <a:p>
            <a:r>
              <a:rPr lang="en-NZ" dirty="0"/>
              <a:t>Get this slide deck from:</a:t>
            </a:r>
          </a:p>
          <a:p>
            <a:r>
              <a:rPr lang="en-NZ" sz="3600">
                <a:hlinkClick r:id="rId2"/>
              </a:rPr>
              <a:t>http</a:t>
            </a:r>
            <a:r>
              <a:rPr lang="en-NZ" sz="3600">
                <a:hlinkClick r:id="rId2"/>
              </a:rPr>
              <a:t>://</a:t>
            </a:r>
            <a:r>
              <a:rPr lang="en-NZ" sz="3600" smtClean="0">
                <a:hlinkClick r:id="rId2"/>
              </a:rPr>
              <a:t>bit.ly/ANZPSUG-Sep18</a:t>
            </a:r>
            <a:endParaRPr lang="en-NZ" sz="3600" smtClean="0"/>
          </a:p>
          <a:p>
            <a:endParaRPr lang="en-NZ" sz="3600" dirty="0"/>
          </a:p>
          <a:p>
            <a:r>
              <a:rPr lang="en-NZ" dirty="0" smtClean="0"/>
              <a:t>Get in touch:</a:t>
            </a:r>
            <a:endParaRPr lang="en-NZ" sz="3600" dirty="0"/>
          </a:p>
          <a:p>
            <a:r>
              <a:rPr lang="en-NZ" sz="3600" dirty="0" smtClean="0">
                <a:hlinkClick r:id="rId3"/>
              </a:rPr>
              <a:t>@</a:t>
            </a:r>
            <a:r>
              <a:rPr lang="en-NZ" sz="3600" dirty="0" err="1" smtClean="0">
                <a:hlinkClick r:id="rId3"/>
              </a:rPr>
              <a:t>WindosNZ</a:t>
            </a:r>
            <a:endParaRPr lang="en-NZ" sz="4400" dirty="0" smtClean="0"/>
          </a:p>
          <a:p>
            <a:endParaRPr lang="en-NZ" sz="3600" dirty="0"/>
          </a:p>
        </p:txBody>
      </p:sp>
      <p:pic>
        <p:nvPicPr>
          <p:cNvPr id="13" name="Picture Placeholder 8"/>
          <p:cNvPicPr>
            <a:picLocks noGrp="1" noChangeAspect="1"/>
          </p:cNvPicPr>
          <p:nvPr>
            <p:ph type="pic" sz="quarter" idx="4294967295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250" y="5960283"/>
            <a:ext cx="802467" cy="802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508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4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>
                <a:solidFill>
                  <a:schemeClr val="bg1">
                    <a:lumMod val="95000"/>
                  </a:schemeClr>
                </a:solidFill>
              </a:rPr>
              <a:t>Finally: Book Giveaway</a:t>
            </a:r>
            <a:endParaRPr lang="en-NZ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NZ" dirty="0" smtClean="0">
                <a:solidFill>
                  <a:schemeClr val="bg1">
                    <a:lumMod val="95000"/>
                  </a:schemeClr>
                </a:solidFill>
                <a:hlinkClick r:id="rId2"/>
              </a:rPr>
              <a:t>The Pester Book</a:t>
            </a:r>
            <a:r>
              <a:rPr lang="en-NZ" dirty="0" smtClean="0">
                <a:solidFill>
                  <a:schemeClr val="bg1">
                    <a:lumMod val="95000"/>
                  </a:schemeClr>
                </a:solidFill>
              </a:rPr>
              <a:t>, by </a:t>
            </a:r>
            <a:r>
              <a:rPr lang="en-NZ" dirty="0" smtClean="0">
                <a:solidFill>
                  <a:schemeClr val="bg1">
                    <a:lumMod val="95000"/>
                  </a:schemeClr>
                </a:solidFill>
                <a:hlinkClick r:id="rId3"/>
              </a:rPr>
              <a:t>Adam Bertram</a:t>
            </a:r>
            <a:endParaRPr lang="en-NZ" dirty="0" smtClean="0">
              <a:solidFill>
                <a:schemeClr val="bg1">
                  <a:lumMod val="9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NZ" dirty="0" smtClean="0">
                <a:solidFill>
                  <a:schemeClr val="bg1">
                    <a:lumMod val="95000"/>
                  </a:schemeClr>
                </a:solidFill>
              </a:rPr>
              <a:t>Provided by </a:t>
            </a:r>
            <a:r>
              <a:rPr lang="en-NZ" dirty="0" smtClean="0">
                <a:solidFill>
                  <a:schemeClr val="bg1">
                    <a:lumMod val="95000"/>
                  </a:schemeClr>
                </a:solidFill>
                <a:hlinkClick r:id="rId4"/>
              </a:rPr>
              <a:t>TechSnips</a:t>
            </a:r>
            <a:endParaRPr lang="en-NZ" dirty="0" smtClean="0">
              <a:solidFill>
                <a:schemeClr val="bg1">
                  <a:lumMod val="95000"/>
                </a:schemeClr>
              </a:solidFill>
            </a:endParaRPr>
          </a:p>
          <a:p>
            <a:endParaRPr lang="en-NZ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8194" y="5965369"/>
            <a:ext cx="849313" cy="832660"/>
          </a:xfrm>
          <a:prstGeom prst="rect">
            <a:avLst/>
          </a:prstGeom>
        </p:spPr>
      </p:pic>
      <p:pic>
        <p:nvPicPr>
          <p:cNvPr id="1026" name="Picture 2" descr="The Pester Book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3346" y="3510951"/>
            <a:ext cx="2465308" cy="3287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8673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4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>
                <a:solidFill>
                  <a:schemeClr val="bg1">
                    <a:lumMod val="95000"/>
                  </a:schemeClr>
                </a:solidFill>
              </a:rPr>
              <a:t>October ANZPSUG Meeting</a:t>
            </a:r>
            <a:endParaRPr lang="en-NZ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Z" dirty="0" smtClean="0">
                <a:solidFill>
                  <a:schemeClr val="bg1">
                    <a:lumMod val="95000"/>
                  </a:schemeClr>
                </a:solidFill>
              </a:rPr>
              <a:t>Monday </a:t>
            </a:r>
            <a:r>
              <a:rPr lang="en-NZ" dirty="0">
                <a:solidFill>
                  <a:schemeClr val="bg1">
                    <a:lumMod val="95000"/>
                  </a:schemeClr>
                </a:solidFill>
              </a:rPr>
              <a:t>8</a:t>
            </a:r>
            <a:r>
              <a:rPr lang="en-NZ" baseline="30000" dirty="0" smtClean="0">
                <a:solidFill>
                  <a:schemeClr val="bg1">
                    <a:lumMod val="95000"/>
                  </a:schemeClr>
                </a:solidFill>
              </a:rPr>
              <a:t>th</a:t>
            </a:r>
            <a:r>
              <a:rPr lang="en-NZ" dirty="0" smtClean="0">
                <a:solidFill>
                  <a:schemeClr val="bg1">
                    <a:lumMod val="95000"/>
                  </a:schemeClr>
                </a:solidFill>
              </a:rPr>
              <a:t> October</a:t>
            </a:r>
          </a:p>
          <a:p>
            <a:r>
              <a:rPr lang="en-NZ" dirty="0" smtClean="0">
                <a:solidFill>
                  <a:schemeClr val="bg1">
                    <a:lumMod val="95000"/>
                  </a:schemeClr>
                </a:solidFill>
              </a:rPr>
              <a:t>Online (Skype for Business)</a:t>
            </a:r>
          </a:p>
          <a:p>
            <a:r>
              <a:rPr lang="en-NZ" dirty="0" smtClean="0">
                <a:solidFill>
                  <a:schemeClr val="bg1">
                    <a:lumMod val="95000"/>
                  </a:schemeClr>
                </a:solidFill>
              </a:rPr>
              <a:t>8 PM here in NZ</a:t>
            </a:r>
          </a:p>
          <a:p>
            <a:r>
              <a:rPr lang="en-NZ" dirty="0">
                <a:solidFill>
                  <a:schemeClr val="bg1">
                    <a:lumMod val="95000"/>
                  </a:schemeClr>
                </a:solidFill>
              </a:rPr>
              <a:t>Daniel </a:t>
            </a:r>
            <a:r>
              <a:rPr lang="en-NZ" dirty="0" smtClean="0">
                <a:solidFill>
                  <a:schemeClr val="bg1">
                    <a:lumMod val="95000"/>
                  </a:schemeClr>
                </a:solidFill>
              </a:rPr>
              <a:t>Silva presenting: “</a:t>
            </a:r>
            <a:r>
              <a:rPr lang="en-US" b="1" dirty="0">
                <a:solidFill>
                  <a:schemeClr val="bg1">
                    <a:lumMod val="95000"/>
                  </a:schemeClr>
                </a:solidFill>
              </a:rPr>
              <a:t>Power Your Raspberry Shell on It’s Core. Raspberry Pi + </a:t>
            </a:r>
            <a:r>
              <a:rPr lang="en-US" b="1" dirty="0" smtClean="0">
                <a:solidFill>
                  <a:schemeClr val="bg1">
                    <a:lumMod val="95000"/>
                  </a:schemeClr>
                </a:solidFill>
              </a:rPr>
              <a:t>PowerShell </a:t>
            </a:r>
            <a:r>
              <a:rPr lang="en-US" b="1" dirty="0">
                <a:solidFill>
                  <a:schemeClr val="bg1">
                    <a:lumMod val="95000"/>
                  </a:schemeClr>
                </a:solidFill>
              </a:rPr>
              <a:t>Core</a:t>
            </a:r>
            <a:r>
              <a:rPr lang="en-NZ" dirty="0" smtClean="0">
                <a:solidFill>
                  <a:schemeClr val="bg1">
                    <a:lumMod val="95000"/>
                  </a:schemeClr>
                </a:solidFill>
              </a:rPr>
              <a:t>”</a:t>
            </a:r>
            <a:endParaRPr lang="en-NZ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8194" y="5965369"/>
            <a:ext cx="849313" cy="832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641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4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>
                <a:solidFill>
                  <a:schemeClr val="bg1">
                    <a:lumMod val="95000"/>
                  </a:schemeClr>
                </a:solidFill>
              </a:rPr>
              <a:t>Tonight’s Agenda</a:t>
            </a:r>
            <a:endParaRPr lang="en-NZ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NZ" b="1" dirty="0" smtClean="0">
                <a:solidFill>
                  <a:schemeClr val="bg1">
                    <a:lumMod val="95000"/>
                  </a:schemeClr>
                </a:solidFill>
              </a:rPr>
              <a:t>6 PM</a:t>
            </a:r>
            <a:r>
              <a:rPr lang="en-NZ" dirty="0" smtClean="0">
                <a:solidFill>
                  <a:schemeClr val="bg1">
                    <a:lumMod val="95000"/>
                  </a:schemeClr>
                </a:solidFill>
              </a:rPr>
              <a:t> – Meeting start, casual chat, wait for people to arrive</a:t>
            </a:r>
          </a:p>
          <a:p>
            <a:pPr>
              <a:lnSpc>
                <a:spcPct val="150000"/>
              </a:lnSpc>
            </a:pPr>
            <a:r>
              <a:rPr lang="en-NZ" b="1" dirty="0" smtClean="0">
                <a:solidFill>
                  <a:schemeClr val="bg1">
                    <a:lumMod val="95000"/>
                  </a:schemeClr>
                </a:solidFill>
              </a:rPr>
              <a:t>6:05 PM</a:t>
            </a:r>
            <a:r>
              <a:rPr lang="en-NZ" dirty="0" smtClean="0">
                <a:solidFill>
                  <a:schemeClr val="bg1">
                    <a:lumMod val="95000"/>
                  </a:schemeClr>
                </a:solidFill>
              </a:rPr>
              <a:t> – Welcome &amp; meeting intro</a:t>
            </a:r>
          </a:p>
          <a:p>
            <a:pPr>
              <a:lnSpc>
                <a:spcPct val="150000"/>
              </a:lnSpc>
            </a:pPr>
            <a:r>
              <a:rPr lang="en-NZ" b="1" dirty="0" smtClean="0">
                <a:solidFill>
                  <a:schemeClr val="bg1">
                    <a:lumMod val="95000"/>
                  </a:schemeClr>
                </a:solidFill>
              </a:rPr>
              <a:t>6:10 PM</a:t>
            </a:r>
            <a:r>
              <a:rPr lang="en-NZ" dirty="0" smtClean="0">
                <a:solidFill>
                  <a:schemeClr val="bg1">
                    <a:lumMod val="95000"/>
                  </a:schemeClr>
                </a:solidFill>
              </a:rPr>
              <a:t> – PowerShell Scheduled Jobs and Toast Notifications!</a:t>
            </a:r>
          </a:p>
          <a:p>
            <a:pPr>
              <a:lnSpc>
                <a:spcPct val="150000"/>
              </a:lnSpc>
            </a:pPr>
            <a:r>
              <a:rPr lang="en-NZ" b="1" dirty="0" smtClean="0">
                <a:solidFill>
                  <a:schemeClr val="bg1">
                    <a:lumMod val="95000"/>
                  </a:schemeClr>
                </a:solidFill>
              </a:rPr>
              <a:t>6:50 PM-ish</a:t>
            </a:r>
            <a:r>
              <a:rPr lang="en-NZ" dirty="0" smtClean="0">
                <a:solidFill>
                  <a:schemeClr val="bg1">
                    <a:lumMod val="95000"/>
                  </a:schemeClr>
                </a:solidFill>
              </a:rPr>
              <a:t> – Book Giveaway</a:t>
            </a:r>
          </a:p>
          <a:p>
            <a:endParaRPr lang="en-NZ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8194" y="5965369"/>
            <a:ext cx="849313" cy="832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362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261404" y="542282"/>
            <a:ext cx="3383280" cy="2707994"/>
          </a:xfrm>
        </p:spPr>
        <p:txBody>
          <a:bodyPr/>
          <a:lstStyle/>
          <a:p>
            <a:pPr fontAlgn="ctr"/>
            <a:r>
              <a:rPr lang="en-US" b="1" dirty="0" smtClean="0"/>
              <a:t>PowerShell Schedule Jobs and Toast Notifications</a:t>
            </a:r>
            <a:endParaRPr lang="en-NZ" sz="3600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8358"/>
            <a:ext cx="7645401" cy="6866357"/>
          </a:xfrm>
        </p:spPr>
      </p:pic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>
          <a:xfrm>
            <a:off x="8345650" y="3250276"/>
            <a:ext cx="3398520" cy="2388524"/>
          </a:xfrm>
        </p:spPr>
        <p:txBody>
          <a:bodyPr>
            <a:normAutofit/>
          </a:bodyPr>
          <a:lstStyle/>
          <a:p>
            <a:r>
              <a:rPr lang="en-NZ" sz="2400" dirty="0" smtClean="0"/>
              <a:t>Josh King</a:t>
            </a:r>
            <a:endParaRPr lang="en-NZ" sz="2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6625" y="-8358"/>
            <a:ext cx="7662025" cy="6866358"/>
          </a:xfrm>
          <a:prstGeom prst="rect">
            <a:avLst/>
          </a:prstGeom>
        </p:spPr>
      </p:pic>
      <p:pic>
        <p:nvPicPr>
          <p:cNvPr id="9" name="Picture Placeholder 8"/>
          <p:cNvPicPr>
            <a:picLocks noGrp="1" noChangeAspect="1"/>
          </p:cNvPicPr>
          <p:nvPr>
            <p:ph type="pic" sz="quarter" idx="29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250" y="5960283"/>
            <a:ext cx="802467" cy="802467"/>
          </a:xfrm>
        </p:spPr>
      </p:pic>
    </p:spTree>
    <p:extLst>
      <p:ext uri="{BB962C8B-B14F-4D97-AF65-F5344CB8AC3E}">
        <p14:creationId xmlns:p14="http://schemas.microsoft.com/office/powerpoint/2010/main" val="53334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28"/>
          </p:nvPr>
        </p:nvSpPr>
        <p:spPr>
          <a:xfrm>
            <a:off x="1890379" y="4910381"/>
            <a:ext cx="1222311" cy="1166325"/>
          </a:xfrm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NZ" sz="6600" dirty="0">
                <a:solidFill>
                  <a:srgbClr val="F68B20"/>
                </a:solidFill>
                <a:latin typeface="Font Awesome 5 Free Solid" panose="02000503000000000000" pitchFamily="50" charset="0"/>
              </a:rPr>
              <a:t></a:t>
            </a:r>
            <a:endParaRPr lang="en-NZ" sz="3200" dirty="0">
              <a:solidFill>
                <a:srgbClr val="F68B20"/>
              </a:solidFill>
              <a:latin typeface="Font Awesome 5 Free Solid" panose="02000503000000000000" pitchFamily="50" charset="0"/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24"/>
          </p:nvPr>
        </p:nvSpPr>
        <p:spPr>
          <a:xfrm>
            <a:off x="1890379" y="3331052"/>
            <a:ext cx="1222311" cy="1166325"/>
          </a:xfrm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NZ" sz="6600" dirty="0">
                <a:solidFill>
                  <a:srgbClr val="F68B20"/>
                </a:solidFill>
                <a:latin typeface="Font Awesome 5 Brands Regular" panose="02000503000000000000" pitchFamily="50" charset="0"/>
              </a:rPr>
              <a:t></a:t>
            </a:r>
            <a:endParaRPr lang="en-NZ" dirty="0">
              <a:solidFill>
                <a:srgbClr val="F68B20"/>
              </a:solidFill>
              <a:latin typeface="Font Awesome 5 Brands Regular" panose="02000503000000000000" pitchFamily="50" charset="0"/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NZ" dirty="0" smtClean="0"/>
              <a:t>Who Am I?</a:t>
            </a:r>
            <a:endParaRPr lang="en-NZ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7"/>
          </p:nvPr>
        </p:nvSpPr>
        <p:spPr>
          <a:xfrm>
            <a:off x="3261980" y="1567551"/>
            <a:ext cx="3965510" cy="1315615"/>
          </a:xfrm>
        </p:spPr>
        <p:txBody>
          <a:bodyPr/>
          <a:lstStyle/>
          <a:p>
            <a:endParaRPr lang="en-NZ" dirty="0" smtClean="0"/>
          </a:p>
          <a:p>
            <a:pPr>
              <a:lnSpc>
                <a:spcPct val="100000"/>
              </a:lnSpc>
            </a:pPr>
            <a:r>
              <a:rPr lang="en-NZ" sz="2800" dirty="0" smtClean="0"/>
              <a:t>Josh King</a:t>
            </a:r>
            <a:endParaRPr lang="en-NZ" sz="2800" dirty="0"/>
          </a:p>
        </p:txBody>
      </p:sp>
      <p:pic>
        <p:nvPicPr>
          <p:cNvPr id="22" name="Picture Placeholder 21"/>
          <p:cNvPicPr>
            <a:picLocks noGrp="1" noChangeAspect="1"/>
          </p:cNvPicPr>
          <p:nvPr>
            <p:ph type="pic" sz="quarter" idx="2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49297" y="1716841"/>
            <a:ext cx="1104474" cy="1166325"/>
          </a:xfrm>
        </p:spPr>
      </p:pic>
      <p:sp>
        <p:nvSpPr>
          <p:cNvPr id="11" name="Text Placeholder 10"/>
          <p:cNvSpPr>
            <a:spLocks noGrp="1"/>
          </p:cNvSpPr>
          <p:nvPr>
            <p:ph type="body" sz="quarter" idx="26"/>
          </p:nvPr>
        </p:nvSpPr>
        <p:spPr>
          <a:xfrm>
            <a:off x="3261980" y="3181762"/>
            <a:ext cx="3965510" cy="1315615"/>
          </a:xfrm>
        </p:spPr>
        <p:txBody>
          <a:bodyPr/>
          <a:lstStyle/>
          <a:p>
            <a:endParaRPr lang="en-NZ" dirty="0" smtClean="0"/>
          </a:p>
          <a:p>
            <a:pPr>
              <a:lnSpc>
                <a:spcPct val="100000"/>
              </a:lnSpc>
            </a:pPr>
            <a:r>
              <a:rPr lang="en-NZ" sz="2800" dirty="0" smtClean="0"/>
              <a:t>@</a:t>
            </a:r>
            <a:r>
              <a:rPr lang="en-NZ" sz="2800" dirty="0" err="1" smtClean="0"/>
              <a:t>WindosNZ</a:t>
            </a:r>
            <a:endParaRPr lang="en-NZ" sz="2800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30"/>
          </p:nvPr>
        </p:nvSpPr>
        <p:spPr>
          <a:xfrm>
            <a:off x="3261980" y="4761091"/>
            <a:ext cx="3965510" cy="1315615"/>
          </a:xfrm>
        </p:spPr>
        <p:txBody>
          <a:bodyPr/>
          <a:lstStyle/>
          <a:p>
            <a:endParaRPr lang="en-NZ" dirty="0" smtClean="0"/>
          </a:p>
          <a:p>
            <a:pPr>
              <a:lnSpc>
                <a:spcPct val="100000"/>
              </a:lnSpc>
            </a:pPr>
            <a:r>
              <a:rPr lang="en-NZ" sz="2800" dirty="0" smtClean="0"/>
              <a:t>https://king.geek.nz</a:t>
            </a:r>
            <a:endParaRPr lang="en-NZ" sz="2800" dirty="0"/>
          </a:p>
        </p:txBody>
      </p:sp>
      <p:pic>
        <p:nvPicPr>
          <p:cNvPr id="10" name="Picture Placeholder 8"/>
          <p:cNvPicPr>
            <a:picLocks noGrp="1" noChangeAspect="1"/>
          </p:cNvPicPr>
          <p:nvPr>
            <p:ph type="pic" sz="quarter" idx="29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250" y="5960283"/>
            <a:ext cx="802467" cy="802467"/>
          </a:xfrm>
        </p:spPr>
      </p:pic>
    </p:spTree>
    <p:extLst>
      <p:ext uri="{BB962C8B-B14F-4D97-AF65-F5344CB8AC3E}">
        <p14:creationId xmlns:p14="http://schemas.microsoft.com/office/powerpoint/2010/main" val="1107548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308" y="1242618"/>
            <a:ext cx="10683875" cy="5238545"/>
          </a:xfrm>
          <a:prstGeom prst="rect">
            <a:avLst/>
          </a:prstGeom>
        </p:spPr>
      </p:pic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NZ" dirty="0" smtClean="0"/>
              <a:t>Did You Say Scheduled Tasks?</a:t>
            </a:r>
            <a:endParaRPr lang="en-NZ" dirty="0"/>
          </a:p>
        </p:txBody>
      </p:sp>
      <p:pic>
        <p:nvPicPr>
          <p:cNvPr id="20" name="Picture Placeholder 8"/>
          <p:cNvPicPr>
            <a:picLocks noGrp="1" noChangeAspect="1"/>
          </p:cNvPicPr>
          <p:nvPr>
            <p:ph type="pic" sz="quarter" idx="29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250" y="5960283"/>
            <a:ext cx="802467" cy="802467"/>
          </a:xfrm>
        </p:spPr>
      </p:pic>
    </p:spTree>
    <p:extLst>
      <p:ext uri="{BB962C8B-B14F-4D97-AF65-F5344CB8AC3E}">
        <p14:creationId xmlns:p14="http://schemas.microsoft.com/office/powerpoint/2010/main" val="748240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NZ" dirty="0" smtClean="0"/>
              <a:t>A Creepy Love Child</a:t>
            </a:r>
            <a:endParaRPr lang="en-NZ" dirty="0"/>
          </a:p>
        </p:txBody>
      </p:sp>
      <p:pic>
        <p:nvPicPr>
          <p:cNvPr id="20" name="Picture Placeholder 8"/>
          <p:cNvPicPr>
            <a:picLocks noGrp="1" noChangeAspect="1"/>
          </p:cNvPicPr>
          <p:nvPr>
            <p:ph type="pic" sz="quarter" idx="29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250" y="5960283"/>
            <a:ext cx="802467" cy="802467"/>
          </a:xfr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2960" y="2385703"/>
            <a:ext cx="3295650" cy="12382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2423" y="3159413"/>
            <a:ext cx="6296025" cy="254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511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409380" y="3392424"/>
            <a:ext cx="11363520" cy="1163245"/>
          </a:xfrm>
        </p:spPr>
        <p:txBody>
          <a:bodyPr>
            <a:normAutofit/>
          </a:bodyPr>
          <a:lstStyle/>
          <a:p>
            <a:r>
              <a:rPr lang="en-NZ" sz="5400" smtClean="0"/>
              <a:t>CODE </a:t>
            </a:r>
            <a:r>
              <a:rPr lang="en-NZ" sz="5400" dirty="0" smtClean="0"/>
              <a:t>TIME!</a:t>
            </a:r>
            <a:endParaRPr lang="en-NZ" sz="1800" dirty="0"/>
          </a:p>
        </p:txBody>
      </p:sp>
      <p:pic>
        <p:nvPicPr>
          <p:cNvPr id="7" name="Picture Placeholder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250" y="5960283"/>
            <a:ext cx="802467" cy="802467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</p:pic>
    </p:spTree>
    <p:extLst>
      <p:ext uri="{BB962C8B-B14F-4D97-AF65-F5344CB8AC3E}">
        <p14:creationId xmlns:p14="http://schemas.microsoft.com/office/powerpoint/2010/main" val="3947096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NOWCO Master">
  <a:themeElements>
    <a:clrScheme name="Custom 14">
      <a:dk1>
        <a:srgbClr val="F0F4FA"/>
      </a:dk1>
      <a:lt1>
        <a:srgbClr val="FCFDFE"/>
      </a:lt1>
      <a:dk2>
        <a:srgbClr val="0C1624"/>
      </a:dk2>
      <a:lt2>
        <a:srgbClr val="F0F4FA"/>
      </a:lt2>
      <a:accent1>
        <a:srgbClr val="0C1624"/>
      </a:accent1>
      <a:accent2>
        <a:srgbClr val="3D6EB7"/>
      </a:accent2>
      <a:accent3>
        <a:srgbClr val="F58673"/>
      </a:accent3>
      <a:accent4>
        <a:srgbClr val="F16953"/>
      </a:accent4>
      <a:accent5>
        <a:srgbClr val="22375C"/>
      </a:accent5>
      <a:accent6>
        <a:srgbClr val="1A2A46"/>
      </a:accent6>
      <a:hlink>
        <a:srgbClr val="F16953"/>
      </a:hlink>
      <a:folHlink>
        <a:srgbClr val="F8A79A"/>
      </a:folHlink>
    </a:clrScheme>
    <a:fontScheme name="Tw Cen MT">
      <a:majorFont>
        <a:latin typeface="Tw Cen MT" panose="020B0602020104020603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tropolitan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00000"/>
                <a:lumMod val="110000"/>
              </a:schemeClr>
            </a:gs>
            <a:gs pos="50000">
              <a:schemeClr val="phClr">
                <a:tint val="75000"/>
                <a:satMod val="101000"/>
                <a:lumMod val="105000"/>
              </a:schemeClr>
            </a:gs>
            <a:gs pos="100000">
              <a:schemeClr val="phClr">
                <a:tint val="82000"/>
                <a:satMod val="104000"/>
                <a:lumMod val="105000"/>
              </a:schemeClr>
            </a:gs>
          </a:gsLst>
          <a:lin ang="27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0000"/>
                <a:lumMod val="100000"/>
              </a:schemeClr>
            </a:gs>
            <a:gs pos="100000">
              <a:schemeClr val="phClr">
                <a:shade val="80000"/>
                <a:satMod val="100000"/>
                <a:lumMod val="99000"/>
              </a:schemeClr>
            </a:gs>
          </a:gsLst>
          <a:lin ang="27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owco-corporate-template" id="{37AAEE3E-5247-4054-AC57-BB65D5E0883B}" vid="{337ED34B-C5C7-4D2F-B536-2CAE281407F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343</TotalTime>
  <Words>315</Words>
  <Application>Microsoft Office PowerPoint</Application>
  <PresentationFormat>Widescreen</PresentationFormat>
  <Paragraphs>78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21</vt:i4>
      </vt:variant>
    </vt:vector>
  </HeadingPairs>
  <TitlesOfParts>
    <vt:vector size="33" baseType="lpstr">
      <vt:lpstr>Arial</vt:lpstr>
      <vt:lpstr>Calibri</vt:lpstr>
      <vt:lpstr>Calibri Light</vt:lpstr>
      <vt:lpstr>Font Awesome 5 Brands Regular</vt:lpstr>
      <vt:lpstr>Font Awesome 5 Free Solid</vt:lpstr>
      <vt:lpstr>Hack</vt:lpstr>
      <vt:lpstr>Open Sans</vt:lpstr>
      <vt:lpstr>Open Sans Light</vt:lpstr>
      <vt:lpstr>Open Sans Semibold</vt:lpstr>
      <vt:lpstr>Tw Cen MT</vt:lpstr>
      <vt:lpstr>Office Theme</vt:lpstr>
      <vt:lpstr>NOWCO Master</vt:lpstr>
      <vt:lpstr>Australia and New Zealand PowerShell User Group  September 2018</vt:lpstr>
      <vt:lpstr>ANZPSUG Co-Organisers</vt:lpstr>
      <vt:lpstr>October ANZPSUG Meeting</vt:lpstr>
      <vt:lpstr>Tonight’s Agenda</vt:lpstr>
      <vt:lpstr>PowerShell Schedule Jobs and Toast Notifications</vt:lpstr>
      <vt:lpstr>Who Am I?</vt:lpstr>
      <vt:lpstr>Did You Say Scheduled Tasks?</vt:lpstr>
      <vt:lpstr>A Creepy Love Child</vt:lpstr>
      <vt:lpstr>PowerPoint Presentation</vt:lpstr>
      <vt:lpstr>Takeaways</vt:lpstr>
      <vt:lpstr>What Is Toast?</vt:lpstr>
      <vt:lpstr>PowerPoint Presentation</vt:lpstr>
      <vt:lpstr>PowerPoint Presentation</vt:lpstr>
      <vt:lpstr>Anatomy of a Toast</vt:lpstr>
      <vt:lpstr>In the Beginning There Were Templates</vt:lpstr>
      <vt:lpstr>Now You Have to Be “Adaptive”…</vt:lpstr>
      <vt:lpstr>PowerPoint Presentation</vt:lpstr>
      <vt:lpstr>What’s Not Working</vt:lpstr>
      <vt:lpstr>Takeaways</vt:lpstr>
      <vt:lpstr>THANK YOU!</vt:lpstr>
      <vt:lpstr>Finally: Book Giveaway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Australia and New Zealand PowerShell User Group  July 2018</dc:title>
  <dc:creator>Joshua King</dc:creator>
  <cp:lastModifiedBy>Joshua King</cp:lastModifiedBy>
  <cp:revision>26</cp:revision>
  <dcterms:created xsi:type="dcterms:W3CDTF">2018-07-09T06:27:29Z</dcterms:created>
  <dcterms:modified xsi:type="dcterms:W3CDTF">2018-09-10T00:48:45Z</dcterms:modified>
</cp:coreProperties>
</file>